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3" r:id="rId13"/>
    <p:sldId id="267" r:id="rId14"/>
    <p:sldId id="270" r:id="rId15"/>
    <p:sldId id="271" r:id="rId16"/>
    <p:sldId id="272" r:id="rId17"/>
    <p:sldId id="268" r:id="rId18"/>
    <p:sldId id="269" r:id="rId1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BB3D63-FFCB-4AB3-8D82-FE1104002D00}" v="8" dt="2023-11-15T08:20:29.6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luitsma, D.W.P.M. (Daniel)" userId="aab17d33-b89b-4526-b7c1-165dab8f619f" providerId="ADAL" clId="{36BB3D63-FFCB-4AB3-8D82-FE1104002D00}"/>
    <pc:docChg chg="undo custSel addSld delSld modSld">
      <pc:chgData name="Fluitsma, D.W.P.M. (Daniel)" userId="aab17d33-b89b-4526-b7c1-165dab8f619f" providerId="ADAL" clId="{36BB3D63-FFCB-4AB3-8D82-FE1104002D00}" dt="2023-11-15T08:23:05.366" v="8302" actId="20577"/>
      <pc:docMkLst>
        <pc:docMk/>
      </pc:docMkLst>
      <pc:sldChg chg="modSp mod">
        <pc:chgData name="Fluitsma, D.W.P.M. (Daniel)" userId="aab17d33-b89b-4526-b7c1-165dab8f619f" providerId="ADAL" clId="{36BB3D63-FFCB-4AB3-8D82-FE1104002D00}" dt="2023-11-13T10:30:32.425" v="634" actId="20577"/>
        <pc:sldMkLst>
          <pc:docMk/>
          <pc:sldMk cId="4086152611" sldId="258"/>
        </pc:sldMkLst>
        <pc:spChg chg="mod">
          <ac:chgData name="Fluitsma, D.W.P.M. (Daniel)" userId="aab17d33-b89b-4526-b7c1-165dab8f619f" providerId="ADAL" clId="{36BB3D63-FFCB-4AB3-8D82-FE1104002D00}" dt="2023-11-13T10:27:33.705" v="66" actId="20577"/>
          <ac:spMkLst>
            <pc:docMk/>
            <pc:sldMk cId="4086152611" sldId="258"/>
            <ac:spMk id="2" creationId="{AE800351-1D27-B795-9266-72B7DA1EB228}"/>
          </ac:spMkLst>
        </pc:spChg>
        <pc:spChg chg="mod">
          <ac:chgData name="Fluitsma, D.W.P.M. (Daniel)" userId="aab17d33-b89b-4526-b7c1-165dab8f619f" providerId="ADAL" clId="{36BB3D63-FFCB-4AB3-8D82-FE1104002D00}" dt="2023-11-13T10:30:32.425" v="634" actId="20577"/>
          <ac:spMkLst>
            <pc:docMk/>
            <pc:sldMk cId="4086152611" sldId="258"/>
            <ac:spMk id="3" creationId="{05E07782-8B51-050F-BB06-F33A03F4D805}"/>
          </ac:spMkLst>
        </pc:spChg>
      </pc:sldChg>
      <pc:sldChg chg="modSp mod">
        <pc:chgData name="Fluitsma, D.W.P.M. (Daniel)" userId="aab17d33-b89b-4526-b7c1-165dab8f619f" providerId="ADAL" clId="{36BB3D63-FFCB-4AB3-8D82-FE1104002D00}" dt="2023-11-13T10:32:23.785" v="996" actId="20577"/>
        <pc:sldMkLst>
          <pc:docMk/>
          <pc:sldMk cId="3158664799" sldId="259"/>
        </pc:sldMkLst>
        <pc:spChg chg="mod">
          <ac:chgData name="Fluitsma, D.W.P.M. (Daniel)" userId="aab17d33-b89b-4526-b7c1-165dab8f619f" providerId="ADAL" clId="{36BB3D63-FFCB-4AB3-8D82-FE1104002D00}" dt="2023-11-13T10:30:50.795" v="696" actId="20577"/>
          <ac:spMkLst>
            <pc:docMk/>
            <pc:sldMk cId="3158664799" sldId="259"/>
            <ac:spMk id="2" creationId="{CB82BE15-E556-B806-A351-F2B84D8762ED}"/>
          </ac:spMkLst>
        </pc:spChg>
        <pc:spChg chg="mod">
          <ac:chgData name="Fluitsma, D.W.P.M. (Daniel)" userId="aab17d33-b89b-4526-b7c1-165dab8f619f" providerId="ADAL" clId="{36BB3D63-FFCB-4AB3-8D82-FE1104002D00}" dt="2023-11-13T10:32:23.785" v="996" actId="20577"/>
          <ac:spMkLst>
            <pc:docMk/>
            <pc:sldMk cId="3158664799" sldId="259"/>
            <ac:spMk id="3" creationId="{E1DEE29F-DE43-9C48-7B11-253E022A463B}"/>
          </ac:spMkLst>
        </pc:spChg>
      </pc:sldChg>
      <pc:sldChg chg="modSp new mod">
        <pc:chgData name="Fluitsma, D.W.P.M. (Daniel)" userId="aab17d33-b89b-4526-b7c1-165dab8f619f" providerId="ADAL" clId="{36BB3D63-FFCB-4AB3-8D82-FE1104002D00}" dt="2023-11-13T13:08:19.855" v="3097" actId="20577"/>
        <pc:sldMkLst>
          <pc:docMk/>
          <pc:sldMk cId="3036281815" sldId="260"/>
        </pc:sldMkLst>
        <pc:spChg chg="mod">
          <ac:chgData name="Fluitsma, D.W.P.M. (Daniel)" userId="aab17d33-b89b-4526-b7c1-165dab8f619f" providerId="ADAL" clId="{36BB3D63-FFCB-4AB3-8D82-FE1104002D00}" dt="2023-11-13T10:32:37.235" v="1013" actId="20577"/>
          <ac:spMkLst>
            <pc:docMk/>
            <pc:sldMk cId="3036281815" sldId="260"/>
            <ac:spMk id="2" creationId="{20880357-86DE-A4ED-E0BF-8D16020D8C12}"/>
          </ac:spMkLst>
        </pc:spChg>
        <pc:spChg chg="mod">
          <ac:chgData name="Fluitsma, D.W.P.M. (Daniel)" userId="aab17d33-b89b-4526-b7c1-165dab8f619f" providerId="ADAL" clId="{36BB3D63-FFCB-4AB3-8D82-FE1104002D00}" dt="2023-11-13T13:08:19.855" v="3097" actId="20577"/>
          <ac:spMkLst>
            <pc:docMk/>
            <pc:sldMk cId="3036281815" sldId="260"/>
            <ac:spMk id="3" creationId="{D4952A03-DFF3-949C-08F8-A487184F67FF}"/>
          </ac:spMkLst>
        </pc:spChg>
      </pc:sldChg>
      <pc:sldChg chg="modSp new mod">
        <pc:chgData name="Fluitsma, D.W.P.M. (Daniel)" userId="aab17d33-b89b-4526-b7c1-165dab8f619f" providerId="ADAL" clId="{36BB3D63-FFCB-4AB3-8D82-FE1104002D00}" dt="2023-11-13T10:35:59.846" v="1705" actId="20577"/>
        <pc:sldMkLst>
          <pc:docMk/>
          <pc:sldMk cId="2476123680" sldId="261"/>
        </pc:sldMkLst>
        <pc:spChg chg="mod">
          <ac:chgData name="Fluitsma, D.W.P.M. (Daniel)" userId="aab17d33-b89b-4526-b7c1-165dab8f619f" providerId="ADAL" clId="{36BB3D63-FFCB-4AB3-8D82-FE1104002D00}" dt="2023-11-13T10:35:05.205" v="1512" actId="20577"/>
          <ac:spMkLst>
            <pc:docMk/>
            <pc:sldMk cId="2476123680" sldId="261"/>
            <ac:spMk id="2" creationId="{2D9CDF85-E158-27A3-8699-5413C344093A}"/>
          </ac:spMkLst>
        </pc:spChg>
        <pc:spChg chg="mod">
          <ac:chgData name="Fluitsma, D.W.P.M. (Daniel)" userId="aab17d33-b89b-4526-b7c1-165dab8f619f" providerId="ADAL" clId="{36BB3D63-FFCB-4AB3-8D82-FE1104002D00}" dt="2023-11-13T10:35:59.846" v="1705" actId="20577"/>
          <ac:spMkLst>
            <pc:docMk/>
            <pc:sldMk cId="2476123680" sldId="261"/>
            <ac:spMk id="3" creationId="{ADA1E998-82F8-25C8-1345-55E99E49BC31}"/>
          </ac:spMkLst>
        </pc:spChg>
      </pc:sldChg>
      <pc:sldChg chg="modSp new mod">
        <pc:chgData name="Fluitsma, D.W.P.M. (Daniel)" userId="aab17d33-b89b-4526-b7c1-165dab8f619f" providerId="ADAL" clId="{36BB3D63-FFCB-4AB3-8D82-FE1104002D00}" dt="2023-11-13T10:39:32.395" v="2370" actId="20577"/>
        <pc:sldMkLst>
          <pc:docMk/>
          <pc:sldMk cId="978448613" sldId="262"/>
        </pc:sldMkLst>
        <pc:spChg chg="mod">
          <ac:chgData name="Fluitsma, D.W.P.M. (Daniel)" userId="aab17d33-b89b-4526-b7c1-165dab8f619f" providerId="ADAL" clId="{36BB3D63-FFCB-4AB3-8D82-FE1104002D00}" dt="2023-11-13T10:36:22.215" v="1732" actId="20577"/>
          <ac:spMkLst>
            <pc:docMk/>
            <pc:sldMk cId="978448613" sldId="262"/>
            <ac:spMk id="2" creationId="{28ADC19A-8069-9769-7996-0BFC5F5B027A}"/>
          </ac:spMkLst>
        </pc:spChg>
        <pc:spChg chg="mod">
          <ac:chgData name="Fluitsma, D.W.P.M. (Daniel)" userId="aab17d33-b89b-4526-b7c1-165dab8f619f" providerId="ADAL" clId="{36BB3D63-FFCB-4AB3-8D82-FE1104002D00}" dt="2023-11-13T10:39:32.395" v="2370" actId="20577"/>
          <ac:spMkLst>
            <pc:docMk/>
            <pc:sldMk cId="978448613" sldId="262"/>
            <ac:spMk id="3" creationId="{AE38C442-4269-58EE-A631-58F3460131BE}"/>
          </ac:spMkLst>
        </pc:spChg>
      </pc:sldChg>
      <pc:sldChg chg="modSp new mod">
        <pc:chgData name="Fluitsma, D.W.P.M. (Daniel)" userId="aab17d33-b89b-4526-b7c1-165dab8f619f" providerId="ADAL" clId="{36BB3D63-FFCB-4AB3-8D82-FE1104002D00}" dt="2023-11-13T10:43:16.994" v="3095" actId="20577"/>
        <pc:sldMkLst>
          <pc:docMk/>
          <pc:sldMk cId="3793765506" sldId="263"/>
        </pc:sldMkLst>
        <pc:spChg chg="mod">
          <ac:chgData name="Fluitsma, D.W.P.M. (Daniel)" userId="aab17d33-b89b-4526-b7c1-165dab8f619f" providerId="ADAL" clId="{36BB3D63-FFCB-4AB3-8D82-FE1104002D00}" dt="2023-11-13T10:39:38.995" v="2380" actId="20577"/>
          <ac:spMkLst>
            <pc:docMk/>
            <pc:sldMk cId="3793765506" sldId="263"/>
            <ac:spMk id="2" creationId="{28597C86-27FE-2449-76B9-BBE8E0B0DD18}"/>
          </ac:spMkLst>
        </pc:spChg>
        <pc:spChg chg="mod">
          <ac:chgData name="Fluitsma, D.W.P.M. (Daniel)" userId="aab17d33-b89b-4526-b7c1-165dab8f619f" providerId="ADAL" clId="{36BB3D63-FFCB-4AB3-8D82-FE1104002D00}" dt="2023-11-13T10:43:16.994" v="3095" actId="20577"/>
          <ac:spMkLst>
            <pc:docMk/>
            <pc:sldMk cId="3793765506" sldId="263"/>
            <ac:spMk id="3" creationId="{CE417880-C74B-A67C-A62A-57332D5FC61F}"/>
          </ac:spMkLst>
        </pc:spChg>
      </pc:sldChg>
      <pc:sldChg chg="new del">
        <pc:chgData name="Fluitsma, D.W.P.M. (Daniel)" userId="aab17d33-b89b-4526-b7c1-165dab8f619f" providerId="ADAL" clId="{36BB3D63-FFCB-4AB3-8D82-FE1104002D00}" dt="2023-11-13T10:43:20.574" v="3096" actId="2696"/>
        <pc:sldMkLst>
          <pc:docMk/>
          <pc:sldMk cId="3848631774" sldId="264"/>
        </pc:sldMkLst>
      </pc:sldChg>
      <pc:sldChg chg="modSp new mod">
        <pc:chgData name="Fluitsma, D.W.P.M. (Daniel)" userId="aab17d33-b89b-4526-b7c1-165dab8f619f" providerId="ADAL" clId="{36BB3D63-FFCB-4AB3-8D82-FE1104002D00}" dt="2023-11-15T07:45:47.680" v="3324" actId="20577"/>
        <pc:sldMkLst>
          <pc:docMk/>
          <pc:sldMk cId="4166980541" sldId="264"/>
        </pc:sldMkLst>
        <pc:spChg chg="mod">
          <ac:chgData name="Fluitsma, D.W.P.M. (Daniel)" userId="aab17d33-b89b-4526-b7c1-165dab8f619f" providerId="ADAL" clId="{36BB3D63-FFCB-4AB3-8D82-FE1104002D00}" dt="2023-11-15T07:44:17.648" v="3124" actId="20577"/>
          <ac:spMkLst>
            <pc:docMk/>
            <pc:sldMk cId="4166980541" sldId="264"/>
            <ac:spMk id="2" creationId="{ACD6EFCE-1028-03A1-20C6-91625BB4E0F0}"/>
          </ac:spMkLst>
        </pc:spChg>
        <pc:spChg chg="mod">
          <ac:chgData name="Fluitsma, D.W.P.M. (Daniel)" userId="aab17d33-b89b-4526-b7c1-165dab8f619f" providerId="ADAL" clId="{36BB3D63-FFCB-4AB3-8D82-FE1104002D00}" dt="2023-11-15T07:45:47.680" v="3324" actId="20577"/>
          <ac:spMkLst>
            <pc:docMk/>
            <pc:sldMk cId="4166980541" sldId="264"/>
            <ac:spMk id="3" creationId="{7476017A-561A-2111-8389-ECD31F1B2FF1}"/>
          </ac:spMkLst>
        </pc:spChg>
      </pc:sldChg>
      <pc:sldChg chg="modSp new mod">
        <pc:chgData name="Fluitsma, D.W.P.M. (Daniel)" userId="aab17d33-b89b-4526-b7c1-165dab8f619f" providerId="ADAL" clId="{36BB3D63-FFCB-4AB3-8D82-FE1104002D00}" dt="2023-11-15T07:47:47.375" v="3633" actId="21"/>
        <pc:sldMkLst>
          <pc:docMk/>
          <pc:sldMk cId="4206693186" sldId="265"/>
        </pc:sldMkLst>
        <pc:spChg chg="mod">
          <ac:chgData name="Fluitsma, D.W.P.M. (Daniel)" userId="aab17d33-b89b-4526-b7c1-165dab8f619f" providerId="ADAL" clId="{36BB3D63-FFCB-4AB3-8D82-FE1104002D00}" dt="2023-11-15T07:45:59.832" v="3339" actId="20577"/>
          <ac:spMkLst>
            <pc:docMk/>
            <pc:sldMk cId="4206693186" sldId="265"/>
            <ac:spMk id="2" creationId="{E65C986E-735D-6DEE-7FA3-8FB4615481AF}"/>
          </ac:spMkLst>
        </pc:spChg>
        <pc:spChg chg="mod">
          <ac:chgData name="Fluitsma, D.W.P.M. (Daniel)" userId="aab17d33-b89b-4526-b7c1-165dab8f619f" providerId="ADAL" clId="{36BB3D63-FFCB-4AB3-8D82-FE1104002D00}" dt="2023-11-15T07:47:47.375" v="3633" actId="21"/>
          <ac:spMkLst>
            <pc:docMk/>
            <pc:sldMk cId="4206693186" sldId="265"/>
            <ac:spMk id="3" creationId="{E885CEBE-7D9B-71EF-DB90-5B533559321A}"/>
          </ac:spMkLst>
        </pc:spChg>
      </pc:sldChg>
      <pc:sldChg chg="modSp new mod">
        <pc:chgData name="Fluitsma, D.W.P.M. (Daniel)" userId="aab17d33-b89b-4526-b7c1-165dab8f619f" providerId="ADAL" clId="{36BB3D63-FFCB-4AB3-8D82-FE1104002D00}" dt="2023-11-15T07:50:28.269" v="4111" actId="20577"/>
        <pc:sldMkLst>
          <pc:docMk/>
          <pc:sldMk cId="1524719848" sldId="266"/>
        </pc:sldMkLst>
        <pc:spChg chg="mod">
          <ac:chgData name="Fluitsma, D.W.P.M. (Daniel)" userId="aab17d33-b89b-4526-b7c1-165dab8f619f" providerId="ADAL" clId="{36BB3D63-FFCB-4AB3-8D82-FE1104002D00}" dt="2023-11-15T07:50:28.269" v="4111" actId="20577"/>
          <ac:spMkLst>
            <pc:docMk/>
            <pc:sldMk cId="1524719848" sldId="266"/>
            <ac:spMk id="3" creationId="{2888576B-6C4F-B96B-3BF0-65349563499F}"/>
          </ac:spMkLst>
        </pc:spChg>
      </pc:sldChg>
      <pc:sldChg chg="modSp new mod">
        <pc:chgData name="Fluitsma, D.W.P.M. (Daniel)" userId="aab17d33-b89b-4526-b7c1-165dab8f619f" providerId="ADAL" clId="{36BB3D63-FFCB-4AB3-8D82-FE1104002D00}" dt="2023-11-15T08:07:03.474" v="6147" actId="20577"/>
        <pc:sldMkLst>
          <pc:docMk/>
          <pc:sldMk cId="3046191998" sldId="267"/>
        </pc:sldMkLst>
        <pc:spChg chg="mod">
          <ac:chgData name="Fluitsma, D.W.P.M. (Daniel)" userId="aab17d33-b89b-4526-b7c1-165dab8f619f" providerId="ADAL" clId="{36BB3D63-FFCB-4AB3-8D82-FE1104002D00}" dt="2023-11-15T08:07:03.474" v="6147" actId="20577"/>
          <ac:spMkLst>
            <pc:docMk/>
            <pc:sldMk cId="3046191998" sldId="267"/>
            <ac:spMk id="2" creationId="{6D712B5C-546B-9494-BF6F-4C0D0153A47B}"/>
          </ac:spMkLst>
        </pc:spChg>
        <pc:spChg chg="mod">
          <ac:chgData name="Fluitsma, D.W.P.M. (Daniel)" userId="aab17d33-b89b-4526-b7c1-165dab8f619f" providerId="ADAL" clId="{36BB3D63-FFCB-4AB3-8D82-FE1104002D00}" dt="2023-11-15T07:56:29.568" v="4886" actId="20577"/>
          <ac:spMkLst>
            <pc:docMk/>
            <pc:sldMk cId="3046191998" sldId="267"/>
            <ac:spMk id="3" creationId="{A503ACE5-D59B-C83E-F0EC-1E59B3E5A47C}"/>
          </ac:spMkLst>
        </pc:spChg>
      </pc:sldChg>
      <pc:sldChg chg="modSp new mod">
        <pc:chgData name="Fluitsma, D.W.P.M. (Daniel)" userId="aab17d33-b89b-4526-b7c1-165dab8f619f" providerId="ADAL" clId="{36BB3D63-FFCB-4AB3-8D82-FE1104002D00}" dt="2023-11-15T08:01:51.427" v="5631" actId="14100"/>
        <pc:sldMkLst>
          <pc:docMk/>
          <pc:sldMk cId="4038196516" sldId="268"/>
        </pc:sldMkLst>
        <pc:spChg chg="mod">
          <ac:chgData name="Fluitsma, D.W.P.M. (Daniel)" userId="aab17d33-b89b-4526-b7c1-165dab8f619f" providerId="ADAL" clId="{36BB3D63-FFCB-4AB3-8D82-FE1104002D00}" dt="2023-11-15T07:57:45.452" v="4996" actId="20577"/>
          <ac:spMkLst>
            <pc:docMk/>
            <pc:sldMk cId="4038196516" sldId="268"/>
            <ac:spMk id="2" creationId="{05A41F88-5808-C2CC-BE32-CBC96A540FE4}"/>
          </ac:spMkLst>
        </pc:spChg>
        <pc:spChg chg="mod">
          <ac:chgData name="Fluitsma, D.W.P.M. (Daniel)" userId="aab17d33-b89b-4526-b7c1-165dab8f619f" providerId="ADAL" clId="{36BB3D63-FFCB-4AB3-8D82-FE1104002D00}" dt="2023-11-15T08:01:51.427" v="5631" actId="14100"/>
          <ac:spMkLst>
            <pc:docMk/>
            <pc:sldMk cId="4038196516" sldId="268"/>
            <ac:spMk id="3" creationId="{83EE94A4-1E10-5A3B-C1BF-EA555B2756E6}"/>
          </ac:spMkLst>
        </pc:spChg>
      </pc:sldChg>
      <pc:sldChg chg="modSp new mod">
        <pc:chgData name="Fluitsma, D.W.P.M. (Daniel)" userId="aab17d33-b89b-4526-b7c1-165dab8f619f" providerId="ADAL" clId="{36BB3D63-FFCB-4AB3-8D82-FE1104002D00}" dt="2023-11-15T08:06:24.307" v="6086" actId="20577"/>
        <pc:sldMkLst>
          <pc:docMk/>
          <pc:sldMk cId="853379596" sldId="269"/>
        </pc:sldMkLst>
        <pc:spChg chg="mod">
          <ac:chgData name="Fluitsma, D.W.P.M. (Daniel)" userId="aab17d33-b89b-4526-b7c1-165dab8f619f" providerId="ADAL" clId="{36BB3D63-FFCB-4AB3-8D82-FE1104002D00}" dt="2023-11-15T07:57:49.325" v="4997" actId="20577"/>
          <ac:spMkLst>
            <pc:docMk/>
            <pc:sldMk cId="853379596" sldId="269"/>
            <ac:spMk id="2" creationId="{C8378C3B-7912-7C58-9402-063E2C325C0D}"/>
          </ac:spMkLst>
        </pc:spChg>
        <pc:spChg chg="mod">
          <ac:chgData name="Fluitsma, D.W.P.M. (Daniel)" userId="aab17d33-b89b-4526-b7c1-165dab8f619f" providerId="ADAL" clId="{36BB3D63-FFCB-4AB3-8D82-FE1104002D00}" dt="2023-11-15T08:06:24.307" v="6086" actId="20577"/>
          <ac:spMkLst>
            <pc:docMk/>
            <pc:sldMk cId="853379596" sldId="269"/>
            <ac:spMk id="3" creationId="{69E87332-5154-035C-265E-5CF57050E642}"/>
          </ac:spMkLst>
        </pc:spChg>
      </pc:sldChg>
      <pc:sldChg chg="modSp new mod">
        <pc:chgData name="Fluitsma, D.W.P.M. (Daniel)" userId="aab17d33-b89b-4526-b7c1-165dab8f619f" providerId="ADAL" clId="{36BB3D63-FFCB-4AB3-8D82-FE1104002D00}" dt="2023-11-15T08:12:31.214" v="6941" actId="313"/>
        <pc:sldMkLst>
          <pc:docMk/>
          <pc:sldMk cId="1882761571" sldId="270"/>
        </pc:sldMkLst>
        <pc:spChg chg="mod">
          <ac:chgData name="Fluitsma, D.W.P.M. (Daniel)" userId="aab17d33-b89b-4526-b7c1-165dab8f619f" providerId="ADAL" clId="{36BB3D63-FFCB-4AB3-8D82-FE1104002D00}" dt="2023-11-15T08:07:13.389" v="6172" actId="20577"/>
          <ac:spMkLst>
            <pc:docMk/>
            <pc:sldMk cId="1882761571" sldId="270"/>
            <ac:spMk id="2" creationId="{9E04B41B-BBE8-A2FE-2D0F-E597C08BAF6F}"/>
          </ac:spMkLst>
        </pc:spChg>
        <pc:spChg chg="mod">
          <ac:chgData name="Fluitsma, D.W.P.M. (Daniel)" userId="aab17d33-b89b-4526-b7c1-165dab8f619f" providerId="ADAL" clId="{36BB3D63-FFCB-4AB3-8D82-FE1104002D00}" dt="2023-11-15T08:12:31.214" v="6941" actId="313"/>
          <ac:spMkLst>
            <pc:docMk/>
            <pc:sldMk cId="1882761571" sldId="270"/>
            <ac:spMk id="3" creationId="{6E087C0D-DB0D-F18E-C239-0E09FE06DD1D}"/>
          </ac:spMkLst>
        </pc:spChg>
      </pc:sldChg>
      <pc:sldChg chg="modSp new mod">
        <pc:chgData name="Fluitsma, D.W.P.M. (Daniel)" userId="aab17d33-b89b-4526-b7c1-165dab8f619f" providerId="ADAL" clId="{36BB3D63-FFCB-4AB3-8D82-FE1104002D00}" dt="2023-11-15T08:18:28.125" v="7464" actId="20577"/>
        <pc:sldMkLst>
          <pc:docMk/>
          <pc:sldMk cId="221228659" sldId="271"/>
        </pc:sldMkLst>
        <pc:spChg chg="mod">
          <ac:chgData name="Fluitsma, D.W.P.M. (Daniel)" userId="aab17d33-b89b-4526-b7c1-165dab8f619f" providerId="ADAL" clId="{36BB3D63-FFCB-4AB3-8D82-FE1104002D00}" dt="2023-11-15T08:07:21.356" v="6195" actId="20577"/>
          <ac:spMkLst>
            <pc:docMk/>
            <pc:sldMk cId="221228659" sldId="271"/>
            <ac:spMk id="2" creationId="{2FCB20D7-7FE7-02AC-1925-82F5B3AEB784}"/>
          </ac:spMkLst>
        </pc:spChg>
        <pc:spChg chg="mod">
          <ac:chgData name="Fluitsma, D.W.P.M. (Daniel)" userId="aab17d33-b89b-4526-b7c1-165dab8f619f" providerId="ADAL" clId="{36BB3D63-FFCB-4AB3-8D82-FE1104002D00}" dt="2023-11-15T08:18:28.125" v="7464" actId="20577"/>
          <ac:spMkLst>
            <pc:docMk/>
            <pc:sldMk cId="221228659" sldId="271"/>
            <ac:spMk id="3" creationId="{EFB00D0B-4BFA-9BD5-4187-AB4F8CB43DA6}"/>
          </ac:spMkLst>
        </pc:spChg>
      </pc:sldChg>
      <pc:sldChg chg="new del">
        <pc:chgData name="Fluitsma, D.W.P.M. (Daniel)" userId="aab17d33-b89b-4526-b7c1-165dab8f619f" providerId="ADAL" clId="{36BB3D63-FFCB-4AB3-8D82-FE1104002D00}" dt="2023-11-15T08:17:31.180" v="7290" actId="680"/>
        <pc:sldMkLst>
          <pc:docMk/>
          <pc:sldMk cId="846176340" sldId="272"/>
        </pc:sldMkLst>
      </pc:sldChg>
      <pc:sldChg chg="modSp new mod">
        <pc:chgData name="Fluitsma, D.W.P.M. (Daniel)" userId="aab17d33-b89b-4526-b7c1-165dab8f619f" providerId="ADAL" clId="{36BB3D63-FFCB-4AB3-8D82-FE1104002D00}" dt="2023-11-15T08:21:04.795" v="7937" actId="20577"/>
        <pc:sldMkLst>
          <pc:docMk/>
          <pc:sldMk cId="3388389567" sldId="272"/>
        </pc:sldMkLst>
        <pc:spChg chg="mod">
          <ac:chgData name="Fluitsma, D.W.P.M. (Daniel)" userId="aab17d33-b89b-4526-b7c1-165dab8f619f" providerId="ADAL" clId="{36BB3D63-FFCB-4AB3-8D82-FE1104002D00}" dt="2023-11-15T08:18:41.214" v="7489" actId="20577"/>
          <ac:spMkLst>
            <pc:docMk/>
            <pc:sldMk cId="3388389567" sldId="272"/>
            <ac:spMk id="2" creationId="{F947A60C-9156-FDA5-5B43-636FC3E452C7}"/>
          </ac:spMkLst>
        </pc:spChg>
        <pc:spChg chg="mod">
          <ac:chgData name="Fluitsma, D.W.P.M. (Daniel)" userId="aab17d33-b89b-4526-b7c1-165dab8f619f" providerId="ADAL" clId="{36BB3D63-FFCB-4AB3-8D82-FE1104002D00}" dt="2023-11-15T08:21:04.795" v="7937" actId="20577"/>
          <ac:spMkLst>
            <pc:docMk/>
            <pc:sldMk cId="3388389567" sldId="272"/>
            <ac:spMk id="3" creationId="{AF36F91F-07D9-8677-05BC-C458F02D7866}"/>
          </ac:spMkLst>
        </pc:spChg>
      </pc:sldChg>
      <pc:sldChg chg="modSp new mod">
        <pc:chgData name="Fluitsma, D.W.P.M. (Daniel)" userId="aab17d33-b89b-4526-b7c1-165dab8f619f" providerId="ADAL" clId="{36BB3D63-FFCB-4AB3-8D82-FE1104002D00}" dt="2023-11-15T08:23:05.366" v="8302" actId="20577"/>
        <pc:sldMkLst>
          <pc:docMk/>
          <pc:sldMk cId="3183276884" sldId="273"/>
        </pc:sldMkLst>
        <pc:spChg chg="mod">
          <ac:chgData name="Fluitsma, D.W.P.M. (Daniel)" userId="aab17d33-b89b-4526-b7c1-165dab8f619f" providerId="ADAL" clId="{36BB3D63-FFCB-4AB3-8D82-FE1104002D00}" dt="2023-11-15T08:21:24.522" v="7990" actId="20577"/>
          <ac:spMkLst>
            <pc:docMk/>
            <pc:sldMk cId="3183276884" sldId="273"/>
            <ac:spMk id="2" creationId="{52831036-2868-B138-854E-F01D4DB93676}"/>
          </ac:spMkLst>
        </pc:spChg>
        <pc:spChg chg="mod">
          <ac:chgData name="Fluitsma, D.W.P.M. (Daniel)" userId="aab17d33-b89b-4526-b7c1-165dab8f619f" providerId="ADAL" clId="{36BB3D63-FFCB-4AB3-8D82-FE1104002D00}" dt="2023-11-15T08:23:05.366" v="8302" actId="20577"/>
          <ac:spMkLst>
            <pc:docMk/>
            <pc:sldMk cId="3183276884" sldId="273"/>
            <ac:spMk id="3" creationId="{FAF692D3-BF1A-EA3C-ABF3-33078E2A688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FA2DC9-CDA3-0A95-ED79-0DAEFFC76A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0F3850B-3710-B375-0382-0A97FAA02E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17441E2-A717-3D86-789E-D90CEB66D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03630-5F84-47F7-851D-F7D1B1D046B2}" type="datetimeFigureOut">
              <a:rPr lang="nl-NL" smtClean="0"/>
              <a:t>15-11-2023</a:t>
            </a:fld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4218930-D3C2-8689-DBD0-6F8DB7E87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0D1E627-603D-4A22-9A91-47B53AAD4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ED7F-3E7B-4F69-B315-FA812584970E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41392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7D7FDF-6C7D-A8CF-BD6A-E731DFD55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C368F50-C81F-989B-9F21-D0EED7EDDE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D56BD22-2C13-CD77-6274-71532E3AA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03630-5F84-47F7-851D-F7D1B1D046B2}" type="datetimeFigureOut">
              <a:rPr lang="nl-NL" smtClean="0"/>
              <a:t>15-11-2023</a:t>
            </a:fld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4E50B35-38F5-86DD-B55E-FE0803CE6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BFEA8F6-14B0-BD6C-7B29-1D794BB08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ED7F-3E7B-4F69-B315-FA812584970E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88088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93257599-D6F0-A7E1-258B-FF0E3B1FCB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77FB878C-3D8C-A2DF-405F-47056A4716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292D075-5558-061C-38F0-1499A25B53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03630-5F84-47F7-851D-F7D1B1D046B2}" type="datetimeFigureOut">
              <a:rPr lang="nl-NL" smtClean="0"/>
              <a:t>15-11-2023</a:t>
            </a:fld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1F2EA93-CB28-67FD-4F7D-7F3ED1E8A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EE4F457-037A-7D13-FC17-600623D9C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ED7F-3E7B-4F69-B315-FA812584970E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78331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5283E0-8C71-21DF-6BF7-6D3B6699D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747485F-3FD7-E047-1558-9857B2BB5D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E381142-ED43-30E1-E04F-050AF8AC4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03630-5F84-47F7-851D-F7D1B1D046B2}" type="datetimeFigureOut">
              <a:rPr lang="nl-NL" smtClean="0"/>
              <a:t>15-11-2023</a:t>
            </a:fld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D47677E-E960-A135-727F-A0D0FF06A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27794EB-3CF8-A35D-260D-69A9A28D8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ED7F-3E7B-4F69-B315-FA812584970E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00760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DA1868-28A3-13CD-1859-2DC17C02B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8787A8C-DFA3-42F7-F525-7BC068EEBC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9BDB9D3-8D85-DFC3-21D7-C5939C38E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03630-5F84-47F7-851D-F7D1B1D046B2}" type="datetimeFigureOut">
              <a:rPr lang="nl-NL" smtClean="0"/>
              <a:t>15-11-2023</a:t>
            </a:fld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B4F4F05-6B67-180D-425E-207D4FFCC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0969685-36B3-F516-EFB3-EEA64C5E1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ED7F-3E7B-4F69-B315-FA812584970E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34754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71707E-ABC3-CDA7-6C8E-67C96639D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7B6FC68-5A2A-9BC1-59E5-369D6B4500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1A90512A-7454-4B6A-9CC5-4B2CC13C70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B304AFD-EAB7-9D03-BE20-4FE972205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03630-5F84-47F7-851D-F7D1B1D046B2}" type="datetimeFigureOut">
              <a:rPr lang="nl-NL" smtClean="0"/>
              <a:t>15-11-2023</a:t>
            </a:fld>
            <a:endParaRPr lang="nl-NL" dirty="0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E73D3F8-D121-9826-D886-E9049AB4C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0DEA038-3E3C-AA65-F80F-DA4AE6C51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ED7F-3E7B-4F69-B315-FA812584970E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50671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730C51-334C-786F-6820-FDA8A4241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AD22033-D329-A134-6EFC-56836536EE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664B3DF-E9B0-D09E-05FF-C3CB6CDA6D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3B6BC48B-D93B-0DFD-A847-058A46A116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5983E14F-CDC6-3922-C102-EF49719766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5B190D96-74CF-E419-66E0-BC4509210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03630-5F84-47F7-851D-F7D1B1D046B2}" type="datetimeFigureOut">
              <a:rPr lang="nl-NL" smtClean="0"/>
              <a:t>15-11-2023</a:t>
            </a:fld>
            <a:endParaRPr lang="nl-NL" dirty="0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0649ACE4-84EE-69A0-4B11-8B12A5918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76B51E94-8766-459E-619D-68A01AB5F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ED7F-3E7B-4F69-B315-FA812584970E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27709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622D4B-BFB5-1153-FAA5-F543865B38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E7EF4B4-74B8-E489-C41B-D69774400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03630-5F84-47F7-851D-F7D1B1D046B2}" type="datetimeFigureOut">
              <a:rPr lang="nl-NL" smtClean="0"/>
              <a:t>15-11-2023</a:t>
            </a:fld>
            <a:endParaRPr lang="nl-NL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49B6C773-B5D0-D486-26E4-8C728D6A6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E34A29F-E22A-B036-307A-46C6ED2D2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ED7F-3E7B-4F69-B315-FA812584970E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020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78E290E6-C4AB-512F-49ED-05CDDD53DB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03630-5F84-47F7-851D-F7D1B1D046B2}" type="datetimeFigureOut">
              <a:rPr lang="nl-NL" smtClean="0"/>
              <a:t>15-11-2023</a:t>
            </a:fld>
            <a:endParaRPr lang="nl-NL" dirty="0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C98829B6-8514-1E6A-B2D3-3B2CD3977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8A18B21-3F4D-C7C5-AD41-0CB57C487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ED7F-3E7B-4F69-B315-FA812584970E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12258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7E0209-4D56-C2F6-4CD0-22FF33716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53D6325-90F4-BFBA-D020-520BD5209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2FFC80E-B5A2-472B-DF5E-0F8B5EC2EC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F6330FC-EF73-7647-8D38-79BAB332D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03630-5F84-47F7-851D-F7D1B1D046B2}" type="datetimeFigureOut">
              <a:rPr lang="nl-NL" smtClean="0"/>
              <a:t>15-11-2023</a:t>
            </a:fld>
            <a:endParaRPr lang="nl-NL" dirty="0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0A63DF5-13FA-3CA4-A1D9-8DBB7B7EA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D7A3929-F422-CC5B-E4BC-E6D1454A3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ED7F-3E7B-4F69-B315-FA812584970E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74220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ED8348-C212-CDDF-72FB-73A60C9FAC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30F8F6A1-CFCD-FB61-BBFB-FE06094F2A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25D0BE4-6FE9-1E0D-51C4-9814757EA7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15AC1C9-A0BF-5DAD-6839-C62802ACF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03630-5F84-47F7-851D-F7D1B1D046B2}" type="datetimeFigureOut">
              <a:rPr lang="nl-NL" smtClean="0"/>
              <a:t>15-11-2023</a:t>
            </a:fld>
            <a:endParaRPr lang="nl-NL" dirty="0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C176258-E81C-430E-B9E9-7B5D1515E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C62B5A9-01FE-D779-B4A9-799AF7B21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ED7F-3E7B-4F69-B315-FA812584970E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74881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9D6BBCF6-B5AC-D7C2-BFFC-A805B89AB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0921132-93A2-478C-8943-0757AABD1F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7B04A4F-9F6C-8C1B-D5DD-37C8B5D056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003630-5F84-47F7-851D-F7D1B1D046B2}" type="datetimeFigureOut">
              <a:rPr lang="nl-NL" smtClean="0"/>
              <a:t>15-11-2023</a:t>
            </a:fld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6A2EB67-3A96-9FC5-3EED-B9A459829D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1B46C3A-CF87-E0B3-8B70-09E954BC88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BED7F-3E7B-4F69-B315-FA812584970E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17744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D36E6650-B747-742A-65D1-566EACB74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H6: </a:t>
            </a:r>
            <a:r>
              <a:rPr lang="en-US" dirty="0" err="1"/>
              <a:t>Maatschappelijke</a:t>
            </a:r>
            <a:r>
              <a:rPr lang="en-US" dirty="0"/>
              <a:t> </a:t>
            </a:r>
            <a:r>
              <a:rPr lang="en-US" dirty="0" err="1"/>
              <a:t>positie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burgerschap</a:t>
            </a:r>
            <a:endParaRPr lang="nl-NL" dirty="0"/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F9C143D8-AE6F-8BA9-52A5-2957D5961E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Deelvragen</a:t>
            </a:r>
            <a:r>
              <a:rPr lang="en-US" dirty="0"/>
              <a:t> van </a:t>
            </a:r>
            <a:r>
              <a:rPr lang="en-US" dirty="0" err="1"/>
              <a:t>hoofdstuk</a:t>
            </a:r>
            <a:r>
              <a:rPr lang="en-US" dirty="0"/>
              <a:t> 6 </a:t>
            </a:r>
            <a:r>
              <a:rPr lang="en-US" dirty="0" err="1"/>
              <a:t>zijn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 Hoe </a:t>
            </a:r>
            <a:r>
              <a:rPr lang="en-US" dirty="0" err="1"/>
              <a:t>verklaar</a:t>
            </a:r>
            <a:r>
              <a:rPr lang="en-US" dirty="0"/>
              <a:t> je het </a:t>
            </a:r>
            <a:r>
              <a:rPr lang="en-US" dirty="0" err="1"/>
              <a:t>verschil</a:t>
            </a:r>
            <a:r>
              <a:rPr lang="en-US" dirty="0"/>
              <a:t> in </a:t>
            </a:r>
            <a:r>
              <a:rPr lang="en-US" dirty="0" err="1"/>
              <a:t>maatschappelijke</a:t>
            </a:r>
            <a:r>
              <a:rPr lang="en-US" dirty="0"/>
              <a:t> </a:t>
            </a:r>
            <a:r>
              <a:rPr lang="nl-NL" dirty="0"/>
              <a:t>positie</a:t>
            </a:r>
            <a:r>
              <a:rPr lang="en-US" dirty="0"/>
              <a:t> </a:t>
            </a:r>
            <a:r>
              <a:rPr lang="nl-NL" dirty="0"/>
              <a:t>tussen</a:t>
            </a:r>
            <a:r>
              <a:rPr lang="en-US" dirty="0"/>
              <a:t> </a:t>
            </a:r>
            <a:r>
              <a:rPr lang="en-US" dirty="0" err="1"/>
              <a:t>Nederlanders</a:t>
            </a:r>
            <a:r>
              <a:rPr lang="en-US" dirty="0"/>
              <a:t> met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migratie</a:t>
            </a:r>
            <a:r>
              <a:rPr lang="en-US" dirty="0"/>
              <a:t>- </a:t>
            </a:r>
            <a:r>
              <a:rPr lang="en-US" dirty="0" err="1"/>
              <a:t>achtergrond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autochtonen</a:t>
            </a:r>
            <a:r>
              <a:rPr lang="en-US" dirty="0"/>
              <a:t>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 Hoe </a:t>
            </a:r>
            <a:r>
              <a:rPr lang="en-US" dirty="0" err="1"/>
              <a:t>zien</a:t>
            </a:r>
            <a:r>
              <a:rPr lang="en-US" dirty="0"/>
              <a:t> we de </a:t>
            </a:r>
            <a:r>
              <a:rPr lang="en-US" dirty="0" err="1"/>
              <a:t>toekomst</a:t>
            </a:r>
            <a:r>
              <a:rPr lang="en-US" dirty="0"/>
              <a:t> van de </a:t>
            </a:r>
            <a:r>
              <a:rPr lang="en-US" dirty="0" err="1"/>
              <a:t>Nederlandse</a:t>
            </a:r>
            <a:r>
              <a:rPr lang="en-US" dirty="0"/>
              <a:t> </a:t>
            </a:r>
            <a:r>
              <a:rPr lang="en-US" dirty="0" err="1"/>
              <a:t>pluriforme</a:t>
            </a:r>
            <a:r>
              <a:rPr lang="en-US" dirty="0"/>
              <a:t> </a:t>
            </a:r>
            <a:r>
              <a:rPr lang="en-US" dirty="0" err="1"/>
              <a:t>samenleving</a:t>
            </a:r>
            <a:r>
              <a:rPr lang="en-US" dirty="0"/>
              <a:t>?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216871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5C986E-735D-6DEE-7FA3-8FB461548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Burgerschap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885CEBE-7D9B-71EF-DB90-5B53355932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Het begrip ‘ </a:t>
            </a:r>
            <a:r>
              <a:rPr lang="en-US" dirty="0" err="1"/>
              <a:t>burgerschap</a:t>
            </a:r>
            <a:r>
              <a:rPr lang="en-US" dirty="0"/>
              <a:t>’ </a:t>
            </a:r>
            <a:r>
              <a:rPr lang="en-US" dirty="0" err="1"/>
              <a:t>kun</a:t>
            </a:r>
            <a:r>
              <a:rPr lang="en-US" dirty="0"/>
              <a:t> je op </a:t>
            </a:r>
            <a:r>
              <a:rPr lang="en-US" dirty="0" err="1"/>
              <a:t>verschillende</a:t>
            </a:r>
            <a:r>
              <a:rPr lang="en-US" dirty="0"/>
              <a:t> </a:t>
            </a:r>
            <a:r>
              <a:rPr lang="en-US" dirty="0" err="1"/>
              <a:t>manieren</a:t>
            </a:r>
            <a:r>
              <a:rPr lang="en-US" dirty="0"/>
              <a:t> </a:t>
            </a:r>
            <a:r>
              <a:rPr lang="en-US" dirty="0" err="1"/>
              <a:t>bekijken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Bv</a:t>
            </a:r>
            <a:r>
              <a:rPr lang="en-US" dirty="0"/>
              <a:t>. </a:t>
            </a:r>
            <a:r>
              <a:rPr lang="en-US" dirty="0" err="1"/>
              <a:t>Juridisch</a:t>
            </a:r>
            <a:r>
              <a:rPr lang="en-US" dirty="0"/>
              <a:t>/ </a:t>
            </a:r>
            <a:r>
              <a:rPr lang="en-US" dirty="0" err="1"/>
              <a:t>wettelijk</a:t>
            </a:r>
            <a:r>
              <a:rPr lang="en-US" dirty="0"/>
              <a:t> </a:t>
            </a:r>
            <a:r>
              <a:rPr lang="en-US" dirty="0" err="1"/>
              <a:t>burgerschap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“ Je bent dan </a:t>
            </a:r>
            <a:r>
              <a:rPr lang="en-US" dirty="0" err="1"/>
              <a:t>een</a:t>
            </a:r>
            <a:r>
              <a:rPr lang="en-US" dirty="0"/>
              <a:t> burger van </a:t>
            </a:r>
            <a:r>
              <a:rPr lang="en-US" dirty="0" err="1"/>
              <a:t>een</a:t>
            </a:r>
            <a:r>
              <a:rPr lang="en-US" dirty="0"/>
              <a:t> land op het moment </a:t>
            </a:r>
            <a:r>
              <a:rPr lang="en-US" dirty="0" err="1"/>
              <a:t>dat</a:t>
            </a:r>
            <a:r>
              <a:rPr lang="en-US" dirty="0"/>
              <a:t> je de </a:t>
            </a:r>
            <a:r>
              <a:rPr lang="en-US" dirty="0" err="1"/>
              <a:t>nationaliteit</a:t>
            </a:r>
            <a:r>
              <a:rPr lang="en-US" dirty="0"/>
              <a:t> </a:t>
            </a:r>
            <a:r>
              <a:rPr lang="en-US" dirty="0" err="1"/>
              <a:t>hebt</a:t>
            </a:r>
            <a:r>
              <a:rPr lang="en-US" dirty="0"/>
              <a:t> van </a:t>
            </a:r>
            <a:r>
              <a:rPr lang="en-US" dirty="0" err="1"/>
              <a:t>dat</a:t>
            </a:r>
            <a:r>
              <a:rPr lang="en-US" dirty="0"/>
              <a:t> land”.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6931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17F118-3A0D-4464-45A6-8AD0A4275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888576B-6C4F-B96B-3BF0-6534956349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196782" cy="4351338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maatschappijkunde</a:t>
            </a:r>
            <a:r>
              <a:rPr lang="en-US" dirty="0"/>
              <a:t> </a:t>
            </a:r>
            <a:r>
              <a:rPr lang="en-US" dirty="0" err="1"/>
              <a:t>kijken</a:t>
            </a:r>
            <a:r>
              <a:rPr lang="en-US" dirty="0"/>
              <a:t> we op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iets</a:t>
            </a:r>
            <a:r>
              <a:rPr lang="en-US" dirty="0"/>
              <a:t> </a:t>
            </a:r>
            <a:r>
              <a:rPr lang="en-US" dirty="0" err="1"/>
              <a:t>andere</a:t>
            </a:r>
            <a:r>
              <a:rPr lang="en-US" dirty="0"/>
              <a:t> </a:t>
            </a:r>
            <a:r>
              <a:rPr lang="en-US" dirty="0" err="1"/>
              <a:t>manier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</a:t>
            </a:r>
            <a:r>
              <a:rPr lang="en-US" dirty="0" err="1"/>
              <a:t>burgerschap</a:t>
            </a:r>
            <a:r>
              <a:rPr lang="en-US" dirty="0"/>
              <a:t>, </a:t>
            </a:r>
            <a:r>
              <a:rPr lang="en-US" dirty="0" err="1"/>
              <a:t>namelijk</a:t>
            </a:r>
            <a:r>
              <a:rPr lang="en-US" dirty="0"/>
              <a:t> op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sociologische</a:t>
            </a:r>
            <a:r>
              <a:rPr lang="en-US" dirty="0"/>
              <a:t> </a:t>
            </a:r>
            <a:r>
              <a:rPr lang="en-US" dirty="0" err="1"/>
              <a:t>manier</a:t>
            </a:r>
            <a:r>
              <a:rPr lang="en-US" dirty="0"/>
              <a:t>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Sociologisch</a:t>
            </a:r>
            <a:r>
              <a:rPr lang="en-US" dirty="0"/>
              <a:t> </a:t>
            </a:r>
            <a:r>
              <a:rPr lang="en-US" dirty="0" err="1"/>
              <a:t>burgerschap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    “ We </a:t>
            </a:r>
            <a:r>
              <a:rPr lang="en-US" dirty="0" err="1"/>
              <a:t>kijken</a:t>
            </a:r>
            <a:r>
              <a:rPr lang="en-US" dirty="0"/>
              <a:t> </a:t>
            </a:r>
            <a:r>
              <a:rPr lang="en-US" dirty="0" err="1"/>
              <a:t>hierbij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wat we </a:t>
            </a:r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samenleving</a:t>
            </a:r>
            <a:r>
              <a:rPr lang="en-US" dirty="0"/>
              <a:t> </a:t>
            </a:r>
            <a:r>
              <a:rPr lang="en-US" dirty="0" err="1"/>
              <a:t>belangrijk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       </a:t>
            </a:r>
            <a:r>
              <a:rPr lang="en-US" dirty="0" err="1"/>
              <a:t>vinden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onze</a:t>
            </a:r>
            <a:r>
              <a:rPr lang="en-US" dirty="0"/>
              <a:t> burgers”.</a:t>
            </a:r>
            <a:br>
              <a:rPr lang="en-US" dirty="0"/>
            </a:br>
            <a:r>
              <a:rPr lang="en-US" dirty="0"/>
              <a:t>     </a:t>
            </a:r>
          </a:p>
          <a:p>
            <a:pPr marL="0" indent="0">
              <a:buNone/>
            </a:pPr>
            <a:r>
              <a:rPr lang="en-US" dirty="0"/>
              <a:t>       Wat </a:t>
            </a:r>
            <a:r>
              <a:rPr lang="en-US" dirty="0" err="1"/>
              <a:t>wordt</a:t>
            </a:r>
            <a:r>
              <a:rPr lang="en-US" dirty="0"/>
              <a:t> er (</a:t>
            </a:r>
            <a:r>
              <a:rPr lang="en-US" dirty="0" err="1"/>
              <a:t>precies</a:t>
            </a:r>
            <a:r>
              <a:rPr lang="en-US" dirty="0"/>
              <a:t>) van </a:t>
            </a:r>
            <a:r>
              <a:rPr lang="en-US" dirty="0" err="1"/>
              <a:t>nieuwe</a:t>
            </a:r>
            <a:r>
              <a:rPr lang="en-US" dirty="0"/>
              <a:t> burgers </a:t>
            </a:r>
            <a:r>
              <a:rPr lang="en-US" dirty="0" err="1"/>
              <a:t>verwacht</a:t>
            </a:r>
            <a:r>
              <a:rPr lang="en-US" dirty="0"/>
              <a:t>?</a:t>
            </a:r>
            <a:br>
              <a:rPr lang="en-US" dirty="0"/>
            </a:br>
            <a:r>
              <a:rPr lang="en-US" dirty="0"/>
              <a:t>       Hoe </a:t>
            </a:r>
            <a:r>
              <a:rPr lang="en-US" dirty="0" err="1"/>
              <a:t>gaan</a:t>
            </a:r>
            <a:r>
              <a:rPr lang="en-US" dirty="0"/>
              <a:t> we met </a:t>
            </a:r>
            <a:r>
              <a:rPr lang="en-US" dirty="0" err="1"/>
              <a:t>elkaar</a:t>
            </a:r>
            <a:r>
              <a:rPr lang="en-US" dirty="0"/>
              <a:t> om in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samenleving</a:t>
            </a:r>
            <a:r>
              <a:rPr lang="en-US" dirty="0"/>
              <a:t> met </a:t>
            </a:r>
            <a:r>
              <a:rPr lang="en-US" dirty="0" err="1"/>
              <a:t>verschillende</a:t>
            </a:r>
            <a:r>
              <a:rPr lang="en-US" dirty="0"/>
              <a:t> </a:t>
            </a:r>
            <a:r>
              <a:rPr lang="en-US" dirty="0" err="1"/>
              <a:t>culturen</a:t>
            </a:r>
            <a:r>
              <a:rPr lang="en-US" dirty="0"/>
              <a:t>?</a:t>
            </a:r>
            <a:br>
              <a:rPr lang="en-US" dirty="0"/>
            </a:br>
            <a:r>
              <a:rPr lang="en-US" dirty="0"/>
              <a:t>       Wat </a:t>
            </a:r>
            <a:r>
              <a:rPr lang="en-US" dirty="0" err="1"/>
              <a:t>moet</a:t>
            </a:r>
            <a:r>
              <a:rPr lang="en-US" dirty="0"/>
              <a:t> je </a:t>
            </a:r>
            <a:r>
              <a:rPr lang="en-US" dirty="0" err="1"/>
              <a:t>doen</a:t>
            </a:r>
            <a:r>
              <a:rPr lang="en-US" dirty="0"/>
              <a:t> om </a:t>
            </a:r>
            <a:r>
              <a:rPr lang="en-US" dirty="0" err="1"/>
              <a:t>deel</a:t>
            </a:r>
            <a:r>
              <a:rPr lang="en-US" dirty="0"/>
              <a:t> </a:t>
            </a:r>
            <a:r>
              <a:rPr lang="en-US" dirty="0" err="1"/>
              <a:t>uit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maken</a:t>
            </a:r>
            <a:r>
              <a:rPr lang="en-US" dirty="0"/>
              <a:t> van de </a:t>
            </a:r>
            <a:r>
              <a:rPr lang="en-US" dirty="0" err="1"/>
              <a:t>Nederlandse</a:t>
            </a:r>
            <a:r>
              <a:rPr lang="en-US" dirty="0"/>
              <a:t> </a:t>
            </a:r>
            <a:r>
              <a:rPr lang="en-US" dirty="0" err="1"/>
              <a:t>gemeenschap</a:t>
            </a:r>
            <a:r>
              <a:rPr lang="en-US" dirty="0"/>
              <a:t>?</a:t>
            </a:r>
            <a:br>
              <a:rPr lang="en-US" dirty="0"/>
            </a:br>
            <a:r>
              <a:rPr lang="en-US" dirty="0"/>
              <a:t>        </a:t>
            </a:r>
          </a:p>
          <a:p>
            <a:pPr marL="0" indent="0">
              <a:buNone/>
            </a:pPr>
            <a:br>
              <a:rPr lang="en-US" dirty="0"/>
            </a:b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247198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831036-2868-B138-854E-F01D4DB936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Drie</a:t>
            </a:r>
            <a:r>
              <a:rPr lang="en-US" dirty="0"/>
              <a:t> </a:t>
            </a:r>
            <a:r>
              <a:rPr lang="en-US" dirty="0" err="1"/>
              <a:t>visies</a:t>
            </a:r>
            <a:r>
              <a:rPr lang="en-US" dirty="0"/>
              <a:t> op wat </a:t>
            </a:r>
            <a:r>
              <a:rPr lang="en-US" dirty="0" err="1"/>
              <a:t>burgerschap</a:t>
            </a:r>
            <a:r>
              <a:rPr lang="en-US" dirty="0"/>
              <a:t> is of </a:t>
            </a:r>
            <a:r>
              <a:rPr lang="en-US" dirty="0" err="1"/>
              <a:t>zou</a:t>
            </a:r>
            <a:r>
              <a:rPr lang="en-US" dirty="0"/>
              <a:t> </a:t>
            </a:r>
            <a:r>
              <a:rPr lang="en-US" dirty="0" err="1"/>
              <a:t>moeten</a:t>
            </a:r>
            <a:r>
              <a:rPr lang="en-US" dirty="0"/>
              <a:t> </a:t>
            </a:r>
            <a:r>
              <a:rPr lang="en-US" dirty="0" err="1"/>
              <a:t>zijn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AF692D3-BF1A-EA3C-ABF3-33078E2A68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Drie</a:t>
            </a:r>
            <a:r>
              <a:rPr lang="en-US" dirty="0"/>
              <a:t> </a:t>
            </a:r>
            <a:r>
              <a:rPr lang="en-US" dirty="0" err="1"/>
              <a:t>verschillende</a:t>
            </a:r>
            <a:r>
              <a:rPr lang="en-US" dirty="0"/>
              <a:t> </a:t>
            </a:r>
            <a:r>
              <a:rPr lang="en-US" dirty="0" err="1"/>
              <a:t>visies</a:t>
            </a:r>
            <a:r>
              <a:rPr lang="en-US" dirty="0"/>
              <a:t> op </a:t>
            </a:r>
            <a:r>
              <a:rPr lang="en-US" dirty="0" err="1"/>
              <a:t>burgerschap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rabicPeriod"/>
            </a:pPr>
            <a:r>
              <a:rPr lang="en-US" dirty="0" err="1"/>
              <a:t>Dezelfde</a:t>
            </a:r>
            <a:r>
              <a:rPr lang="en-US" dirty="0"/>
              <a:t> </a:t>
            </a:r>
            <a:r>
              <a:rPr lang="en-US" dirty="0" err="1"/>
              <a:t>waarden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normen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     (</a:t>
            </a:r>
            <a:r>
              <a:rPr lang="en-US" dirty="0" err="1"/>
              <a:t>Integratie</a:t>
            </a:r>
            <a:r>
              <a:rPr lang="en-US" dirty="0"/>
              <a:t> is je </a:t>
            </a:r>
            <a:r>
              <a:rPr lang="en-US" dirty="0" err="1"/>
              <a:t>aanpassen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erbij</a:t>
            </a:r>
            <a:r>
              <a:rPr lang="en-US" dirty="0"/>
              <a:t> </a:t>
            </a:r>
            <a:r>
              <a:rPr lang="en-US" dirty="0" err="1"/>
              <a:t>willen</a:t>
            </a:r>
            <a:r>
              <a:rPr lang="en-US" dirty="0"/>
              <a:t> </a:t>
            </a:r>
            <a:r>
              <a:rPr lang="en-US" dirty="0" err="1"/>
              <a:t>horen</a:t>
            </a:r>
            <a:r>
              <a:rPr lang="en-US" dirty="0"/>
              <a:t>)</a:t>
            </a:r>
          </a:p>
          <a:p>
            <a:pPr marL="514350" indent="-514350">
              <a:buAutoNum type="arabicPeriod" startAt="2"/>
            </a:pPr>
            <a:r>
              <a:rPr lang="nl-NL" dirty="0"/>
              <a:t>Kleurrijk Nederland</a:t>
            </a:r>
            <a:br>
              <a:rPr lang="nl-NL" dirty="0"/>
            </a:br>
            <a:r>
              <a:rPr lang="nl-NL" dirty="0"/>
              <a:t>       (Integratie komt van twee kanten: iedereen past zich aan)</a:t>
            </a:r>
          </a:p>
          <a:p>
            <a:pPr marL="514350" indent="-514350">
              <a:buAutoNum type="arabicPeriod" startAt="2"/>
            </a:pPr>
            <a:r>
              <a:rPr lang="nl-NL" dirty="0"/>
              <a:t>Wereldburgerschap</a:t>
            </a:r>
            <a:br>
              <a:rPr lang="nl-NL" dirty="0"/>
            </a:br>
            <a:r>
              <a:rPr lang="nl-NL" dirty="0"/>
              <a:t>       (De wereld is </a:t>
            </a:r>
            <a:r>
              <a:rPr lang="nl-NL"/>
              <a:t>onze woonplaats)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832768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712B5C-546B-9494-BF6F-4C0D0153A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Visie</a:t>
            </a:r>
            <a:r>
              <a:rPr lang="en-US" dirty="0"/>
              <a:t> 1 op </a:t>
            </a:r>
            <a:r>
              <a:rPr lang="en-US" dirty="0" err="1"/>
              <a:t>burgerschap</a:t>
            </a:r>
            <a:br>
              <a:rPr lang="en-US" dirty="0"/>
            </a:br>
            <a:r>
              <a:rPr lang="en-US" dirty="0" err="1"/>
              <a:t>Dezelfde</a:t>
            </a:r>
            <a:r>
              <a:rPr lang="en-US" dirty="0"/>
              <a:t> </a:t>
            </a:r>
            <a:r>
              <a:rPr lang="en-US" dirty="0" err="1"/>
              <a:t>waarden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normen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503ACE5-D59B-C83E-F0EC-1E59B3E5A4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000" dirty="0" err="1"/>
              <a:t>Eerste</a:t>
            </a:r>
            <a:r>
              <a:rPr lang="en-US" sz="2000" dirty="0"/>
              <a:t> </a:t>
            </a:r>
            <a:r>
              <a:rPr lang="en-US" sz="2000" dirty="0" err="1"/>
              <a:t>visie</a:t>
            </a:r>
            <a:r>
              <a:rPr lang="en-US" sz="2000" dirty="0"/>
              <a:t> op </a:t>
            </a:r>
            <a:r>
              <a:rPr lang="en-US" sz="2000" dirty="0" err="1"/>
              <a:t>burgerschap</a:t>
            </a:r>
            <a:r>
              <a:rPr lang="en-US" sz="2000" dirty="0"/>
              <a:t> </a:t>
            </a:r>
            <a:r>
              <a:rPr lang="en-US" sz="2000" dirty="0" err="1"/>
              <a:t>stelt</a:t>
            </a:r>
            <a:r>
              <a:rPr lang="en-US" sz="2000" dirty="0"/>
              <a:t>:</a:t>
            </a:r>
            <a:br>
              <a:rPr lang="en-US" sz="2000" dirty="0"/>
            </a:br>
            <a:r>
              <a:rPr lang="en-US" sz="2000" dirty="0"/>
              <a:t>“ </a:t>
            </a:r>
            <a:r>
              <a:rPr lang="en-US" sz="2000" dirty="0" err="1"/>
              <a:t>Burgerschap</a:t>
            </a:r>
            <a:r>
              <a:rPr lang="en-US" sz="2000" dirty="0"/>
              <a:t> </a:t>
            </a:r>
            <a:r>
              <a:rPr lang="en-US" sz="2000" dirty="0" err="1"/>
              <a:t>benadrukt</a:t>
            </a:r>
            <a:r>
              <a:rPr lang="en-US" sz="2000" dirty="0"/>
              <a:t> </a:t>
            </a:r>
            <a:r>
              <a:rPr lang="en-US" sz="2000" dirty="0" err="1"/>
              <a:t>dat</a:t>
            </a:r>
            <a:r>
              <a:rPr lang="en-US" sz="2000" dirty="0"/>
              <a:t> de </a:t>
            </a:r>
            <a:r>
              <a:rPr lang="en-US" sz="2000" dirty="0" err="1"/>
              <a:t>samenleving</a:t>
            </a:r>
            <a:r>
              <a:rPr lang="en-US" sz="2000" dirty="0"/>
              <a:t> </a:t>
            </a:r>
            <a:r>
              <a:rPr lang="en-US" sz="2000" dirty="0" err="1"/>
              <a:t>alleen</a:t>
            </a:r>
            <a:r>
              <a:rPr lang="en-US" sz="2000" dirty="0"/>
              <a:t> </a:t>
            </a:r>
            <a:r>
              <a:rPr lang="en-US" sz="2000" dirty="0" err="1"/>
              <a:t>kan</a:t>
            </a:r>
            <a:r>
              <a:rPr lang="en-US" sz="2000" dirty="0"/>
              <a:t> </a:t>
            </a:r>
            <a:r>
              <a:rPr lang="en-US" sz="2000" dirty="0" err="1"/>
              <a:t>bestaan</a:t>
            </a:r>
            <a:r>
              <a:rPr lang="en-US" sz="2000" dirty="0"/>
              <a:t> </a:t>
            </a:r>
            <a:r>
              <a:rPr lang="en-US" sz="2000" dirty="0" err="1"/>
              <a:t>als</a:t>
            </a:r>
            <a:r>
              <a:rPr lang="en-US" sz="2000" dirty="0"/>
              <a:t> </a:t>
            </a:r>
            <a:br>
              <a:rPr lang="en-US" sz="2000" dirty="0"/>
            </a:br>
            <a:r>
              <a:rPr lang="en-US" sz="2000" dirty="0"/>
              <a:t>   er </a:t>
            </a:r>
            <a:r>
              <a:rPr lang="en-US" sz="2000" dirty="0" err="1"/>
              <a:t>bepaalde</a:t>
            </a:r>
            <a:r>
              <a:rPr lang="en-US" sz="2000" dirty="0"/>
              <a:t> </a:t>
            </a:r>
            <a:r>
              <a:rPr lang="en-US" sz="2000" dirty="0" err="1"/>
              <a:t>waarden</a:t>
            </a:r>
            <a:r>
              <a:rPr lang="en-US" sz="2000" dirty="0"/>
              <a:t> </a:t>
            </a:r>
            <a:r>
              <a:rPr lang="en-US" sz="2000" dirty="0" err="1"/>
              <a:t>en</a:t>
            </a:r>
            <a:r>
              <a:rPr lang="en-US" sz="2000" dirty="0"/>
              <a:t> </a:t>
            </a:r>
            <a:r>
              <a:rPr lang="en-US" sz="2000" dirty="0" err="1"/>
              <a:t>normen</a:t>
            </a:r>
            <a:r>
              <a:rPr lang="en-US" sz="2000" dirty="0"/>
              <a:t> </a:t>
            </a:r>
            <a:r>
              <a:rPr lang="en-US" sz="2000" dirty="0" err="1"/>
              <a:t>zijn</a:t>
            </a:r>
            <a:r>
              <a:rPr lang="en-US" sz="2000" dirty="0"/>
              <a:t> die </a:t>
            </a:r>
            <a:r>
              <a:rPr lang="en-US" sz="2000" dirty="0" err="1"/>
              <a:t>mensen</a:t>
            </a:r>
            <a:r>
              <a:rPr lang="en-US" sz="2000" dirty="0"/>
              <a:t> met </a:t>
            </a:r>
            <a:r>
              <a:rPr lang="en-US" sz="2000" dirty="0" err="1"/>
              <a:t>elkaar</a:t>
            </a:r>
            <a:r>
              <a:rPr lang="en-US" sz="2000" dirty="0"/>
              <a:t> </a:t>
            </a:r>
            <a:br>
              <a:rPr lang="en-US" sz="2000" dirty="0"/>
            </a:br>
            <a:r>
              <a:rPr lang="en-US" sz="2000" dirty="0"/>
              <a:t>   </a:t>
            </a:r>
            <a:r>
              <a:rPr lang="en-US" sz="2000" dirty="0" err="1"/>
              <a:t>gemeenschappelijk</a:t>
            </a:r>
            <a:r>
              <a:rPr lang="en-US" sz="2000" dirty="0"/>
              <a:t> </a:t>
            </a:r>
            <a:r>
              <a:rPr lang="en-US" sz="2000" dirty="0" err="1"/>
              <a:t>hebben</a:t>
            </a:r>
            <a:r>
              <a:rPr lang="en-US" sz="2000" dirty="0"/>
              <a:t>.</a:t>
            </a:r>
            <a:br>
              <a:rPr lang="en-US" sz="2000" dirty="0"/>
            </a:b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  </a:t>
            </a:r>
            <a:r>
              <a:rPr lang="en-US" sz="2000" dirty="0" err="1"/>
              <a:t>Denk</a:t>
            </a:r>
            <a:r>
              <a:rPr lang="en-US" sz="2000" dirty="0"/>
              <a:t> </a:t>
            </a:r>
            <a:r>
              <a:rPr lang="en-US" sz="2000" dirty="0" err="1"/>
              <a:t>hierbij</a:t>
            </a:r>
            <a:r>
              <a:rPr lang="en-US" sz="2000" dirty="0"/>
              <a:t> </a:t>
            </a:r>
            <a:r>
              <a:rPr lang="en-US" sz="2000" dirty="0" err="1"/>
              <a:t>o.a.</a:t>
            </a:r>
            <a:r>
              <a:rPr lang="en-US" sz="2000" dirty="0"/>
              <a:t> </a:t>
            </a:r>
            <a:r>
              <a:rPr lang="en-US" sz="2000" dirty="0" err="1"/>
              <a:t>aan</a:t>
            </a:r>
            <a:r>
              <a:rPr lang="en-US" sz="2000" dirty="0"/>
              <a:t>:</a:t>
            </a:r>
            <a:br>
              <a:rPr lang="en-US" sz="2000" dirty="0"/>
            </a:br>
            <a:endParaRPr lang="en-US" sz="2000" dirty="0"/>
          </a:p>
          <a:p>
            <a:pPr marL="0" indent="0">
              <a:buNone/>
            </a:pPr>
            <a:r>
              <a:rPr lang="en-US" sz="2000" dirty="0"/>
              <a:t>- </a:t>
            </a:r>
            <a:r>
              <a:rPr lang="en-US" sz="2000" dirty="0" err="1"/>
              <a:t>vrijheid</a:t>
            </a:r>
            <a:r>
              <a:rPr lang="en-US" sz="2000" dirty="0"/>
              <a:t> van </a:t>
            </a:r>
            <a:r>
              <a:rPr lang="en-US" sz="2000" dirty="0" err="1"/>
              <a:t>meningsuiting</a:t>
            </a:r>
            <a:r>
              <a:rPr lang="en-US" sz="2000" dirty="0"/>
              <a:t>;</a:t>
            </a:r>
          </a:p>
          <a:p>
            <a:pPr marL="0" indent="0">
              <a:buNone/>
            </a:pPr>
            <a:r>
              <a:rPr lang="en-US" sz="2000" dirty="0"/>
              <a:t>- de </a:t>
            </a:r>
            <a:r>
              <a:rPr lang="en-US" sz="2000" dirty="0" err="1"/>
              <a:t>gelijkwaardigheid</a:t>
            </a:r>
            <a:r>
              <a:rPr lang="en-US" sz="2000" dirty="0"/>
              <a:t> van </a:t>
            </a:r>
            <a:r>
              <a:rPr lang="en-US" sz="2000" dirty="0" err="1"/>
              <a:t>mensen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err="1"/>
              <a:t>Goed</a:t>
            </a:r>
            <a:r>
              <a:rPr lang="en-US" sz="2000" dirty="0"/>
              <a:t> </a:t>
            </a:r>
            <a:r>
              <a:rPr lang="en-US" sz="2000" dirty="0" err="1"/>
              <a:t>burgerschap</a:t>
            </a:r>
            <a:r>
              <a:rPr lang="en-US" sz="2000" dirty="0"/>
              <a:t> </a:t>
            </a:r>
            <a:r>
              <a:rPr lang="en-US" sz="2000" dirty="0" err="1"/>
              <a:t>betekent</a:t>
            </a:r>
            <a:r>
              <a:rPr lang="en-US" sz="2000" dirty="0"/>
              <a:t> (dan) </a:t>
            </a:r>
            <a:r>
              <a:rPr lang="en-US" sz="2000" dirty="0" err="1"/>
              <a:t>dus</a:t>
            </a:r>
            <a:r>
              <a:rPr lang="en-US" sz="2000" dirty="0"/>
              <a:t> </a:t>
            </a:r>
            <a:r>
              <a:rPr lang="en-US" sz="2000" dirty="0" err="1"/>
              <a:t>dat</a:t>
            </a:r>
            <a:r>
              <a:rPr lang="en-US" sz="2000" dirty="0"/>
              <a:t> </a:t>
            </a:r>
            <a:r>
              <a:rPr lang="en-US" sz="2000" dirty="0" err="1"/>
              <a:t>iedereen</a:t>
            </a:r>
            <a:r>
              <a:rPr lang="en-US" sz="2000" dirty="0"/>
              <a:t> </a:t>
            </a:r>
            <a:r>
              <a:rPr lang="en-US" sz="2000" dirty="0" err="1"/>
              <a:t>deze</a:t>
            </a:r>
            <a:r>
              <a:rPr lang="en-US" sz="2000" dirty="0"/>
              <a:t> </a:t>
            </a:r>
            <a:r>
              <a:rPr lang="en-US" sz="2000" dirty="0" err="1"/>
              <a:t>waarden</a:t>
            </a:r>
            <a:r>
              <a:rPr lang="en-US" sz="2000" dirty="0"/>
              <a:t> </a:t>
            </a:r>
            <a:r>
              <a:rPr lang="en-US" sz="2000" dirty="0" err="1"/>
              <a:t>en</a:t>
            </a:r>
            <a:r>
              <a:rPr lang="en-US" sz="2000" dirty="0"/>
              <a:t> </a:t>
            </a:r>
            <a:r>
              <a:rPr lang="en-US" sz="2000" dirty="0" err="1"/>
              <a:t>normen</a:t>
            </a:r>
            <a:r>
              <a:rPr lang="en-US" sz="2000" dirty="0"/>
              <a:t> </a:t>
            </a:r>
            <a:r>
              <a:rPr lang="en-US" sz="2000" dirty="0" err="1"/>
              <a:t>accepteert</a:t>
            </a:r>
            <a:r>
              <a:rPr lang="en-US" sz="2000" dirty="0"/>
              <a:t> </a:t>
            </a:r>
            <a:r>
              <a:rPr lang="en-US" sz="2000" dirty="0" err="1"/>
              <a:t>en</a:t>
            </a:r>
            <a:r>
              <a:rPr lang="en-US" sz="2000" dirty="0"/>
              <a:t> </a:t>
            </a:r>
            <a:r>
              <a:rPr lang="en-US" sz="2000" dirty="0" err="1"/>
              <a:t>zich</a:t>
            </a:r>
            <a:r>
              <a:rPr lang="en-US" sz="2000" dirty="0"/>
              <a:t> er</a:t>
            </a:r>
            <a:br>
              <a:rPr lang="en-US" sz="2000" dirty="0"/>
            </a:br>
            <a:r>
              <a:rPr lang="en-US" sz="2000" dirty="0" err="1"/>
              <a:t>naar</a:t>
            </a:r>
            <a:r>
              <a:rPr lang="en-US" sz="2000" dirty="0"/>
              <a:t> </a:t>
            </a:r>
            <a:r>
              <a:rPr lang="en-US" sz="2000" dirty="0" err="1"/>
              <a:t>gedraagt</a:t>
            </a:r>
            <a:r>
              <a:rPr lang="en-US" sz="2000" dirty="0"/>
              <a:t>.</a:t>
            </a:r>
            <a:br>
              <a:rPr lang="en-US" sz="2000" dirty="0"/>
            </a:br>
            <a:r>
              <a:rPr lang="en-US" sz="2000" dirty="0"/>
              <a:t>Ook van </a:t>
            </a:r>
            <a:r>
              <a:rPr lang="en-US" sz="2000" dirty="0" err="1"/>
              <a:t>nieuwkomers</a:t>
            </a:r>
            <a:r>
              <a:rPr lang="en-US" sz="2000" dirty="0"/>
              <a:t> </a:t>
            </a:r>
            <a:r>
              <a:rPr lang="en-US" sz="2000" dirty="0" err="1"/>
              <a:t>wordt</a:t>
            </a:r>
            <a:r>
              <a:rPr lang="en-US" sz="2000" dirty="0"/>
              <a:t> </a:t>
            </a:r>
            <a:r>
              <a:rPr lang="en-US" sz="2000" dirty="0" err="1"/>
              <a:t>dat</a:t>
            </a:r>
            <a:r>
              <a:rPr lang="en-US" sz="2000" dirty="0"/>
              <a:t> </a:t>
            </a:r>
            <a:r>
              <a:rPr lang="en-US" sz="2000" dirty="0" err="1"/>
              <a:t>veracht</a:t>
            </a:r>
            <a:r>
              <a:rPr lang="en-US" sz="2000" dirty="0"/>
              <a:t>, net </a:t>
            </a:r>
            <a:r>
              <a:rPr lang="en-US" sz="2000" dirty="0" err="1"/>
              <a:t>zoals</a:t>
            </a:r>
            <a:r>
              <a:rPr lang="en-US" sz="2000" dirty="0"/>
              <a:t> </a:t>
            </a:r>
            <a:r>
              <a:rPr lang="en-US" sz="2000" dirty="0" err="1"/>
              <a:t>dat</a:t>
            </a:r>
            <a:r>
              <a:rPr lang="en-US" sz="2000" dirty="0"/>
              <a:t> ze de </a:t>
            </a:r>
            <a:r>
              <a:rPr lang="en-US" sz="2000" dirty="0" err="1"/>
              <a:t>Nederlandse</a:t>
            </a:r>
            <a:r>
              <a:rPr lang="en-US" sz="2000" dirty="0"/>
              <a:t> taal </a:t>
            </a:r>
            <a:r>
              <a:rPr lang="en-US" sz="2000" dirty="0" err="1"/>
              <a:t>leren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err="1"/>
              <a:t>Volgens</a:t>
            </a:r>
            <a:r>
              <a:rPr lang="en-US" sz="2000" dirty="0"/>
              <a:t> </a:t>
            </a:r>
            <a:r>
              <a:rPr lang="en-US" sz="2000" dirty="0" err="1"/>
              <a:t>deze</a:t>
            </a:r>
            <a:r>
              <a:rPr lang="en-US" sz="2000" dirty="0"/>
              <a:t> </a:t>
            </a:r>
            <a:r>
              <a:rPr lang="en-US" sz="2000" dirty="0" err="1"/>
              <a:t>visie</a:t>
            </a:r>
            <a:r>
              <a:rPr lang="en-US" sz="2000" dirty="0"/>
              <a:t> op </a:t>
            </a:r>
            <a:r>
              <a:rPr lang="en-US" sz="2000" dirty="0" err="1"/>
              <a:t>burgerschap</a:t>
            </a:r>
            <a:r>
              <a:rPr lang="en-US" sz="2000" dirty="0"/>
              <a:t> </a:t>
            </a:r>
            <a:r>
              <a:rPr lang="en-US" sz="2000" dirty="0" err="1"/>
              <a:t>kun</a:t>
            </a:r>
            <a:r>
              <a:rPr lang="en-US" sz="2000" dirty="0"/>
              <a:t> je </a:t>
            </a:r>
            <a:r>
              <a:rPr lang="en-US" sz="2000" dirty="0" err="1"/>
              <a:t>stellen</a:t>
            </a:r>
            <a:r>
              <a:rPr lang="en-US" sz="2000" dirty="0"/>
              <a:t>:</a:t>
            </a:r>
            <a:br>
              <a:rPr lang="en-US" sz="2000" dirty="0"/>
            </a:br>
            <a:r>
              <a:rPr lang="en-US" sz="2000" dirty="0"/>
              <a:t>“ </a:t>
            </a:r>
            <a:r>
              <a:rPr lang="en-US" sz="2000" dirty="0" err="1"/>
              <a:t>Integratie</a:t>
            </a:r>
            <a:r>
              <a:rPr lang="en-US" sz="2000" dirty="0"/>
              <a:t> is je </a:t>
            </a:r>
            <a:r>
              <a:rPr lang="en-US" sz="2000" dirty="0" err="1"/>
              <a:t>aanpassen</a:t>
            </a:r>
            <a:r>
              <a:rPr lang="en-US" sz="2000" dirty="0"/>
              <a:t> </a:t>
            </a:r>
            <a:r>
              <a:rPr lang="en-US" sz="2000" dirty="0" err="1"/>
              <a:t>en</a:t>
            </a:r>
            <a:r>
              <a:rPr lang="en-US" sz="2000" dirty="0"/>
              <a:t> </a:t>
            </a:r>
            <a:r>
              <a:rPr lang="en-US" sz="2000" dirty="0" err="1"/>
              <a:t>erbij</a:t>
            </a:r>
            <a:r>
              <a:rPr lang="en-US" sz="2000" dirty="0"/>
              <a:t> </a:t>
            </a:r>
            <a:r>
              <a:rPr lang="en-US" sz="2000" dirty="0" err="1"/>
              <a:t>willen</a:t>
            </a:r>
            <a:r>
              <a:rPr lang="en-US" sz="2000" dirty="0"/>
              <a:t> </a:t>
            </a:r>
            <a:r>
              <a:rPr lang="en-US" sz="2000" dirty="0" err="1"/>
              <a:t>horen</a:t>
            </a:r>
            <a:r>
              <a:rPr lang="en-US" sz="2000" dirty="0"/>
              <a:t>”. </a:t>
            </a: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30461919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04B41B-BBE8-A2FE-2D0F-E597C08BA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Visie</a:t>
            </a:r>
            <a:r>
              <a:rPr lang="en-US" dirty="0"/>
              <a:t> 2 op </a:t>
            </a:r>
            <a:r>
              <a:rPr lang="en-US" dirty="0" err="1"/>
              <a:t>burgerschap</a:t>
            </a:r>
            <a:br>
              <a:rPr lang="en-US" dirty="0"/>
            </a:br>
            <a:r>
              <a:rPr lang="en-US" dirty="0" err="1"/>
              <a:t>Kleurrijk</a:t>
            </a:r>
            <a:r>
              <a:rPr lang="en-US" dirty="0"/>
              <a:t> Nederland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E087C0D-DB0D-F18E-C239-0E09FE06DD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err="1"/>
              <a:t>Volgens</a:t>
            </a:r>
            <a:r>
              <a:rPr lang="en-US" dirty="0"/>
              <a:t> de </a:t>
            </a:r>
            <a:r>
              <a:rPr lang="en-US" dirty="0" err="1"/>
              <a:t>tweede</a:t>
            </a:r>
            <a:r>
              <a:rPr lang="en-US" dirty="0"/>
              <a:t> </a:t>
            </a:r>
            <a:r>
              <a:rPr lang="en-US" dirty="0" err="1"/>
              <a:t>visie</a:t>
            </a:r>
            <a:r>
              <a:rPr lang="en-US" dirty="0"/>
              <a:t> op </a:t>
            </a:r>
            <a:r>
              <a:rPr lang="en-US" dirty="0" err="1"/>
              <a:t>burgerschap</a:t>
            </a:r>
            <a:r>
              <a:rPr lang="en-US" dirty="0"/>
              <a:t> </a:t>
            </a:r>
            <a:r>
              <a:rPr lang="en-US" dirty="0" err="1"/>
              <a:t>hoeven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 </a:t>
            </a:r>
            <a:r>
              <a:rPr lang="en-US" dirty="0" err="1"/>
              <a:t>zich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heel </a:t>
            </a:r>
            <a:r>
              <a:rPr lang="en-US" dirty="0" err="1"/>
              <a:t>sterk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passen</a:t>
            </a:r>
            <a:r>
              <a:rPr lang="en-US" dirty="0"/>
              <a:t>, </a:t>
            </a:r>
            <a:r>
              <a:rPr lang="en-US" dirty="0" err="1"/>
              <a:t>omdat</a:t>
            </a:r>
            <a:r>
              <a:rPr lang="en-US" dirty="0"/>
              <a:t>: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/>
              <a:t>    - er </a:t>
            </a:r>
            <a:r>
              <a:rPr lang="en-US" dirty="0" err="1"/>
              <a:t>bestaat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één</a:t>
            </a:r>
            <a:r>
              <a:rPr lang="en-US" dirty="0"/>
              <a:t> </a:t>
            </a:r>
            <a:r>
              <a:rPr lang="en-US" dirty="0" err="1"/>
              <a:t>dominante</a:t>
            </a:r>
            <a:r>
              <a:rPr lang="en-US" dirty="0"/>
              <a:t> </a:t>
            </a:r>
            <a:r>
              <a:rPr lang="en-US" dirty="0" err="1"/>
              <a:t>Nederlandse</a:t>
            </a:r>
            <a:r>
              <a:rPr lang="en-US" dirty="0"/>
              <a:t> </a:t>
            </a:r>
            <a:r>
              <a:rPr lang="en-US" dirty="0" err="1"/>
              <a:t>identiteit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      maar er </a:t>
            </a:r>
            <a:r>
              <a:rPr lang="en-US" dirty="0" err="1"/>
              <a:t>leven</a:t>
            </a:r>
            <a:r>
              <a:rPr lang="en-US" dirty="0"/>
              <a:t> </a:t>
            </a:r>
            <a:r>
              <a:rPr lang="en-US" dirty="0" err="1"/>
              <a:t>veel</a:t>
            </a:r>
            <a:r>
              <a:rPr lang="en-US" dirty="0"/>
              <a:t> </a:t>
            </a:r>
            <a:r>
              <a:rPr lang="en-US" dirty="0" err="1"/>
              <a:t>verschillende</a:t>
            </a:r>
            <a:r>
              <a:rPr lang="en-US" dirty="0"/>
              <a:t> </a:t>
            </a:r>
            <a:r>
              <a:rPr lang="en-US" dirty="0" err="1"/>
              <a:t>cultuurgroepen</a:t>
            </a:r>
            <a:r>
              <a:rPr lang="en-US" dirty="0"/>
              <a:t> </a:t>
            </a:r>
            <a:r>
              <a:rPr lang="en-US" dirty="0" err="1"/>
              <a:t>naast</a:t>
            </a:r>
            <a:r>
              <a:rPr lang="en-US" dirty="0"/>
              <a:t> </a:t>
            </a:r>
            <a:r>
              <a:rPr lang="en-US" dirty="0" err="1"/>
              <a:t>elkaar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      met </a:t>
            </a:r>
            <a:r>
              <a:rPr lang="en-US" dirty="0" err="1"/>
              <a:t>allerlei</a:t>
            </a:r>
            <a:r>
              <a:rPr lang="en-US" dirty="0"/>
              <a:t> </a:t>
            </a:r>
            <a:r>
              <a:rPr lang="en-US" dirty="0" err="1"/>
              <a:t>identiteiten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      </a:t>
            </a:r>
            <a:r>
              <a:rPr lang="en-US" dirty="0" err="1"/>
              <a:t>Denk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onderwerpen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      </a:t>
            </a:r>
            <a:r>
              <a:rPr lang="en-US" dirty="0" err="1"/>
              <a:t>opleidingsniveau</a:t>
            </a:r>
            <a:r>
              <a:rPr lang="en-US" dirty="0"/>
              <a:t>, </a:t>
            </a:r>
            <a:r>
              <a:rPr lang="en-US" dirty="0" err="1"/>
              <a:t>religie</a:t>
            </a:r>
            <a:r>
              <a:rPr lang="en-US" dirty="0"/>
              <a:t>, interesse, </a:t>
            </a:r>
            <a:r>
              <a:rPr lang="en-US" dirty="0" err="1"/>
              <a:t>politieke</a:t>
            </a:r>
            <a:r>
              <a:rPr lang="en-US" dirty="0"/>
              <a:t> </a:t>
            </a:r>
            <a:r>
              <a:rPr lang="en-US" dirty="0" err="1"/>
              <a:t>voorkeur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      </a:t>
            </a:r>
            <a:r>
              <a:rPr lang="en-US" dirty="0" err="1"/>
              <a:t>muzieksmaak</a:t>
            </a:r>
            <a:r>
              <a:rPr lang="en-US" dirty="0"/>
              <a:t> etc.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Burgerschap</a:t>
            </a:r>
            <a:r>
              <a:rPr lang="en-US" dirty="0"/>
              <a:t> is in </a:t>
            </a:r>
            <a:r>
              <a:rPr lang="en-US" dirty="0" err="1"/>
              <a:t>deze</a:t>
            </a:r>
            <a:r>
              <a:rPr lang="en-US" dirty="0"/>
              <a:t> </a:t>
            </a:r>
            <a:r>
              <a:rPr lang="en-US" dirty="0" err="1"/>
              <a:t>visie</a:t>
            </a:r>
            <a:r>
              <a:rPr lang="en-US" dirty="0"/>
              <a:t> dan </a:t>
            </a:r>
            <a:r>
              <a:rPr lang="en-US" dirty="0" err="1"/>
              <a:t>ook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“ Je mag in Nederland </a:t>
            </a:r>
            <a:r>
              <a:rPr lang="en-US" dirty="0" err="1"/>
              <a:t>wonen</a:t>
            </a:r>
            <a:r>
              <a:rPr lang="en-US" dirty="0"/>
              <a:t>, </a:t>
            </a:r>
            <a:r>
              <a:rPr lang="en-US" dirty="0" err="1"/>
              <a:t>werken</a:t>
            </a:r>
            <a:r>
              <a:rPr lang="en-US" dirty="0"/>
              <a:t>, </a:t>
            </a:r>
            <a:r>
              <a:rPr lang="en-US" dirty="0" err="1"/>
              <a:t>stemmen</a:t>
            </a:r>
            <a:r>
              <a:rPr lang="en-US" dirty="0"/>
              <a:t>, </a:t>
            </a:r>
            <a:r>
              <a:rPr lang="en-US" dirty="0" err="1"/>
              <a:t>trouwen</a:t>
            </a:r>
            <a:r>
              <a:rPr lang="en-US" dirty="0"/>
              <a:t>,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uitkering</a:t>
            </a:r>
            <a:r>
              <a:rPr lang="en-US" dirty="0"/>
              <a:t> </a:t>
            </a:r>
            <a:r>
              <a:rPr lang="en-US" dirty="0" err="1"/>
              <a:t>aanvragen</a:t>
            </a:r>
            <a:r>
              <a:rPr lang="en-US" dirty="0"/>
              <a:t>, maar </a:t>
            </a:r>
            <a:r>
              <a:rPr lang="en-US" dirty="0" err="1"/>
              <a:t>ook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we </a:t>
            </a:r>
            <a:r>
              <a:rPr lang="en-US" dirty="0" err="1"/>
              <a:t>elkaars</a:t>
            </a:r>
            <a:r>
              <a:rPr lang="en-US" dirty="0"/>
              <a:t> </a:t>
            </a:r>
            <a:r>
              <a:rPr lang="en-US" dirty="0" err="1"/>
              <a:t>verschillen</a:t>
            </a:r>
            <a:r>
              <a:rPr lang="en-US" dirty="0"/>
              <a:t> </a:t>
            </a:r>
            <a:r>
              <a:rPr lang="en-US" dirty="0" err="1"/>
              <a:t>erkennen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accpeteren</a:t>
            </a:r>
            <a:r>
              <a:rPr lang="en-US" dirty="0"/>
              <a:t>”. </a:t>
            </a:r>
            <a:br>
              <a:rPr lang="en-US" dirty="0"/>
            </a:br>
            <a:r>
              <a:rPr lang="en-US" dirty="0" err="1"/>
              <a:t>Daardoor</a:t>
            </a:r>
            <a:r>
              <a:rPr lang="en-US" dirty="0"/>
              <a:t> </a:t>
            </a:r>
            <a:r>
              <a:rPr lang="en-US" dirty="0" err="1"/>
              <a:t>ontstaat</a:t>
            </a:r>
            <a:r>
              <a:rPr lang="en-US" dirty="0"/>
              <a:t> er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kleurrijk</a:t>
            </a:r>
            <a:r>
              <a:rPr lang="en-US" dirty="0"/>
              <a:t> land!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800" dirty="0" err="1"/>
              <a:t>Volgens</a:t>
            </a:r>
            <a:r>
              <a:rPr lang="en-US" sz="2800" dirty="0"/>
              <a:t> </a:t>
            </a:r>
            <a:r>
              <a:rPr lang="en-US" sz="2800" dirty="0" err="1"/>
              <a:t>deze</a:t>
            </a:r>
            <a:r>
              <a:rPr lang="en-US" sz="2800" dirty="0"/>
              <a:t> </a:t>
            </a:r>
            <a:r>
              <a:rPr lang="en-US" sz="2800" dirty="0" err="1"/>
              <a:t>visie</a:t>
            </a:r>
            <a:r>
              <a:rPr lang="en-US" sz="2800" dirty="0"/>
              <a:t> op </a:t>
            </a:r>
            <a:r>
              <a:rPr lang="en-US" sz="2800" dirty="0" err="1"/>
              <a:t>burgerschap</a:t>
            </a:r>
            <a:r>
              <a:rPr lang="en-US" sz="2800" dirty="0"/>
              <a:t> </a:t>
            </a:r>
            <a:r>
              <a:rPr lang="en-US" sz="2800" dirty="0" err="1"/>
              <a:t>kun</a:t>
            </a:r>
            <a:r>
              <a:rPr lang="en-US" sz="2800" dirty="0"/>
              <a:t> je </a:t>
            </a:r>
            <a:r>
              <a:rPr lang="en-US" sz="2800" dirty="0" err="1"/>
              <a:t>stellen</a:t>
            </a:r>
            <a:r>
              <a:rPr lang="en-US" sz="2800" dirty="0"/>
              <a:t>:</a:t>
            </a:r>
            <a:br>
              <a:rPr lang="en-US" sz="2800" dirty="0"/>
            </a:br>
            <a:r>
              <a:rPr lang="en-US" sz="2800" dirty="0"/>
              <a:t>“ </a:t>
            </a:r>
            <a:r>
              <a:rPr lang="en-US" sz="2800" dirty="0" err="1"/>
              <a:t>Integratie</a:t>
            </a:r>
            <a:r>
              <a:rPr lang="en-US" sz="2800" dirty="0"/>
              <a:t> </a:t>
            </a:r>
            <a:r>
              <a:rPr lang="en-US" sz="2800" dirty="0" err="1"/>
              <a:t>komt</a:t>
            </a:r>
            <a:r>
              <a:rPr lang="en-US" sz="2800" dirty="0"/>
              <a:t> van twee </a:t>
            </a:r>
            <a:r>
              <a:rPr lang="en-US" sz="2800" dirty="0" err="1"/>
              <a:t>kanten</a:t>
            </a:r>
            <a:r>
              <a:rPr lang="en-US" sz="2800" dirty="0"/>
              <a:t>: </a:t>
            </a:r>
            <a:r>
              <a:rPr lang="en-US" sz="2800" dirty="0" err="1"/>
              <a:t>iedereen</a:t>
            </a:r>
            <a:r>
              <a:rPr lang="en-US" sz="2800" dirty="0"/>
              <a:t> past </a:t>
            </a:r>
            <a:r>
              <a:rPr lang="en-US" sz="2800" dirty="0" err="1"/>
              <a:t>zich</a:t>
            </a:r>
            <a:r>
              <a:rPr lang="en-US" sz="2800" dirty="0"/>
              <a:t> </a:t>
            </a:r>
            <a:r>
              <a:rPr lang="en-US" sz="2800" dirty="0" err="1"/>
              <a:t>aan</a:t>
            </a:r>
            <a:r>
              <a:rPr lang="en-US" sz="2800" dirty="0"/>
              <a:t>!”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7615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CB20D7-7FE7-02AC-1925-82F5B3AEB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Visie</a:t>
            </a:r>
            <a:r>
              <a:rPr lang="en-US" dirty="0"/>
              <a:t> 3 op </a:t>
            </a:r>
            <a:r>
              <a:rPr lang="en-US" dirty="0" err="1"/>
              <a:t>burgerschap</a:t>
            </a:r>
            <a:br>
              <a:rPr lang="en-US" dirty="0"/>
            </a:br>
            <a:r>
              <a:rPr lang="en-US" dirty="0" err="1"/>
              <a:t>Wereldburgerschap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FB00D0B-4BFA-9BD5-4187-AB4F8CB43D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derde</a:t>
            </a:r>
            <a:r>
              <a:rPr lang="en-US" dirty="0"/>
              <a:t> </a:t>
            </a:r>
            <a:r>
              <a:rPr lang="en-US" dirty="0" err="1"/>
              <a:t>visie</a:t>
            </a:r>
            <a:r>
              <a:rPr lang="en-US" dirty="0"/>
              <a:t> op </a:t>
            </a:r>
            <a:r>
              <a:rPr lang="en-US" dirty="0" err="1"/>
              <a:t>burgerschap</a:t>
            </a:r>
            <a:r>
              <a:rPr lang="en-US" dirty="0"/>
              <a:t> </a:t>
            </a:r>
            <a:r>
              <a:rPr lang="en-US" dirty="0" err="1"/>
              <a:t>gaat</a:t>
            </a:r>
            <a:r>
              <a:rPr lang="en-US" dirty="0"/>
              <a:t> (</a:t>
            </a:r>
            <a:r>
              <a:rPr lang="en-US" dirty="0" err="1"/>
              <a:t>nog</a:t>
            </a:r>
            <a:r>
              <a:rPr lang="en-US" dirty="0"/>
              <a:t>) </a:t>
            </a:r>
            <a:r>
              <a:rPr lang="en-US" dirty="0" err="1"/>
              <a:t>verder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spreekt</a:t>
            </a:r>
            <a:r>
              <a:rPr lang="en-US" dirty="0"/>
              <a:t> over </a:t>
            </a:r>
            <a:br>
              <a:rPr lang="en-US" dirty="0"/>
            </a:br>
            <a:r>
              <a:rPr lang="en-US" dirty="0"/>
              <a:t>‘ </a:t>
            </a:r>
            <a:r>
              <a:rPr lang="en-US" dirty="0" err="1"/>
              <a:t>wereldburgerschap</a:t>
            </a:r>
            <a:r>
              <a:rPr lang="en-US" dirty="0"/>
              <a:t>’.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In </a:t>
            </a:r>
            <a:r>
              <a:rPr lang="en-US" dirty="0" err="1"/>
              <a:t>plaats</a:t>
            </a:r>
            <a:r>
              <a:rPr lang="en-US" dirty="0"/>
              <a:t> van national </a:t>
            </a:r>
            <a:r>
              <a:rPr lang="en-US" dirty="0" err="1"/>
              <a:t>moeten</a:t>
            </a:r>
            <a:r>
              <a:rPr lang="en-US" dirty="0"/>
              <a:t> we international </a:t>
            </a:r>
            <a:r>
              <a:rPr lang="en-US" dirty="0" err="1"/>
              <a:t>denken</a:t>
            </a:r>
            <a:br>
              <a:rPr lang="en-US" dirty="0"/>
            </a:br>
            <a:r>
              <a:rPr lang="en-US" dirty="0"/>
              <a:t>↓</a:t>
            </a:r>
            <a:br>
              <a:rPr lang="en-US" dirty="0"/>
            </a:br>
            <a:r>
              <a:rPr lang="en-US" dirty="0" err="1"/>
              <a:t>Mensen</a:t>
            </a:r>
            <a:r>
              <a:rPr lang="en-US" dirty="0"/>
              <a:t> </a:t>
            </a:r>
            <a:r>
              <a:rPr lang="en-US" dirty="0" err="1"/>
              <a:t>moeten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elk land </a:t>
            </a:r>
            <a:r>
              <a:rPr lang="en-US" dirty="0" err="1"/>
              <a:t>ter</a:t>
            </a:r>
            <a:r>
              <a:rPr lang="en-US" dirty="0"/>
              <a:t> </a:t>
            </a:r>
            <a:r>
              <a:rPr lang="en-US" dirty="0" err="1"/>
              <a:t>wereld</a:t>
            </a:r>
            <a:r>
              <a:rPr lang="en-US" dirty="0"/>
              <a:t> </a:t>
            </a:r>
            <a:r>
              <a:rPr lang="en-US" dirty="0" err="1"/>
              <a:t>kunnen</a:t>
            </a:r>
            <a:r>
              <a:rPr lang="en-US" dirty="0"/>
              <a:t> </a:t>
            </a:r>
            <a:r>
              <a:rPr lang="en-US" dirty="0" err="1"/>
              <a:t>verhuizen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 err="1"/>
              <a:t>als</a:t>
            </a:r>
            <a:r>
              <a:rPr lang="en-US" dirty="0"/>
              <a:t> ze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willen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Mensen</a:t>
            </a:r>
            <a:r>
              <a:rPr lang="en-US" dirty="0"/>
              <a:t> </a:t>
            </a:r>
            <a:r>
              <a:rPr lang="en-US" dirty="0" err="1"/>
              <a:t>gaan</a:t>
            </a:r>
            <a:r>
              <a:rPr lang="en-US" dirty="0"/>
              <a:t> </a:t>
            </a:r>
            <a:r>
              <a:rPr lang="en-US" dirty="0" err="1"/>
              <a:t>nl</a:t>
            </a:r>
            <a:r>
              <a:rPr lang="en-US" dirty="0"/>
              <a:t>. </a:t>
            </a:r>
            <a:r>
              <a:rPr lang="en-US" dirty="0" err="1"/>
              <a:t>daar</a:t>
            </a:r>
            <a:r>
              <a:rPr lang="en-US" dirty="0"/>
              <a:t> </a:t>
            </a:r>
            <a:r>
              <a:rPr lang="en-US" dirty="0" err="1"/>
              <a:t>heen</a:t>
            </a:r>
            <a:r>
              <a:rPr lang="en-US" dirty="0"/>
              <a:t> </a:t>
            </a:r>
            <a:r>
              <a:rPr lang="en-US" dirty="0" err="1"/>
              <a:t>waar</a:t>
            </a:r>
            <a:r>
              <a:rPr lang="en-US" dirty="0"/>
              <a:t> ze </a:t>
            </a:r>
            <a:r>
              <a:rPr lang="en-US" dirty="0" err="1"/>
              <a:t>hun</a:t>
            </a:r>
            <a:r>
              <a:rPr lang="en-US" dirty="0"/>
              <a:t> </a:t>
            </a:r>
            <a:r>
              <a:rPr lang="en-US" dirty="0" err="1"/>
              <a:t>geluk</a:t>
            </a:r>
            <a:r>
              <a:rPr lang="en-US" dirty="0"/>
              <a:t> </a:t>
            </a:r>
            <a:r>
              <a:rPr lang="en-US" dirty="0" err="1"/>
              <a:t>denken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vinden</a:t>
            </a:r>
            <a:r>
              <a:rPr lang="en-US" dirty="0"/>
              <a:t>.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 err="1"/>
              <a:t>Wereldburgerschap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“ </a:t>
            </a:r>
            <a:r>
              <a:rPr lang="en-US" dirty="0" err="1"/>
              <a:t>betekent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je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alleen</a:t>
            </a:r>
            <a:r>
              <a:rPr lang="en-US" dirty="0"/>
              <a:t> </a:t>
            </a:r>
            <a:r>
              <a:rPr lang="en-US" dirty="0" err="1"/>
              <a:t>vanuit</a:t>
            </a:r>
            <a:r>
              <a:rPr lang="en-US" dirty="0"/>
              <a:t> je eigen </a:t>
            </a:r>
            <a:r>
              <a:rPr lang="en-US" dirty="0" err="1"/>
              <a:t>cultuur</a:t>
            </a:r>
            <a:r>
              <a:rPr lang="en-US" dirty="0"/>
              <a:t> left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denkt</a:t>
            </a:r>
            <a:r>
              <a:rPr lang="en-US" dirty="0"/>
              <a:t>, maar </a:t>
            </a:r>
            <a:r>
              <a:rPr lang="en-US" dirty="0" err="1"/>
              <a:t>openstaat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invloeden</a:t>
            </a:r>
            <a:r>
              <a:rPr lang="en-US" dirty="0"/>
              <a:t> van </a:t>
            </a:r>
            <a:r>
              <a:rPr lang="en-US" dirty="0" err="1"/>
              <a:t>andere</a:t>
            </a:r>
            <a:r>
              <a:rPr lang="en-US" dirty="0"/>
              <a:t> </a:t>
            </a:r>
            <a:r>
              <a:rPr lang="en-US" dirty="0" err="1"/>
              <a:t>culturen</a:t>
            </a:r>
            <a:r>
              <a:rPr lang="en-US" dirty="0"/>
              <a:t>”.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12286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47A60C-9156-FDA5-5B43-636FC3E45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Wereldburgerschap</a:t>
            </a:r>
            <a:r>
              <a:rPr lang="en-US" dirty="0"/>
              <a:t> </a:t>
            </a:r>
            <a:r>
              <a:rPr lang="en-US" dirty="0" err="1"/>
              <a:t>dia</a:t>
            </a:r>
            <a:r>
              <a:rPr lang="en-US" dirty="0"/>
              <a:t> 2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F36F91F-07D9-8677-05BC-C458F02D78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4109" y="1825625"/>
            <a:ext cx="11757891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/>
              <a:t>Bij</a:t>
            </a:r>
            <a:r>
              <a:rPr lang="en-US" dirty="0"/>
              <a:t> de </a:t>
            </a:r>
            <a:r>
              <a:rPr lang="en-US" dirty="0" err="1"/>
              <a:t>visie</a:t>
            </a:r>
            <a:r>
              <a:rPr lang="en-US" dirty="0"/>
              <a:t> op ‘ </a:t>
            </a:r>
            <a:r>
              <a:rPr lang="en-US" dirty="0" err="1"/>
              <a:t>wereldburgerschap</a:t>
            </a:r>
            <a:r>
              <a:rPr lang="en-US" dirty="0"/>
              <a:t>’ </a:t>
            </a:r>
            <a:r>
              <a:rPr lang="en-US" dirty="0" err="1"/>
              <a:t>hoort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soepel</a:t>
            </a:r>
            <a:r>
              <a:rPr lang="en-US" dirty="0"/>
              <a:t> </a:t>
            </a:r>
            <a:r>
              <a:rPr lang="en-US" dirty="0" err="1"/>
              <a:t>toelatingsbeleid</a:t>
            </a:r>
            <a:r>
              <a:rPr lang="en-US" dirty="0"/>
              <a:t>, </a:t>
            </a:r>
            <a:r>
              <a:rPr lang="en-US" dirty="0" err="1"/>
              <a:t>omdat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gebonden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grenzen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een</a:t>
            </a:r>
            <a:r>
              <a:rPr lang="en-US" dirty="0"/>
              <a:t> open, international </a:t>
            </a:r>
            <a:r>
              <a:rPr lang="en-US" dirty="0" err="1"/>
              <a:t>arbeidsmarkt</a:t>
            </a:r>
            <a:r>
              <a:rPr lang="en-US" dirty="0"/>
              <a:t> (die de </a:t>
            </a:r>
            <a:r>
              <a:rPr lang="en-US" dirty="0" err="1"/>
              <a:t>wereldeconomie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stimulans</a:t>
            </a:r>
            <a:r>
              <a:rPr lang="en-US" dirty="0"/>
              <a:t> </a:t>
            </a:r>
            <a:r>
              <a:rPr lang="en-US" dirty="0" err="1"/>
              <a:t>geeft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mensen</a:t>
            </a:r>
            <a:r>
              <a:rPr lang="en-US" dirty="0"/>
              <a:t> </a:t>
            </a:r>
            <a:r>
              <a:rPr lang="en-US" dirty="0" err="1"/>
              <a:t>stromen</a:t>
            </a:r>
            <a:r>
              <a:rPr lang="en-US" dirty="0"/>
              <a:t> over de </a:t>
            </a:r>
            <a:r>
              <a:rPr lang="en-US" dirty="0" err="1"/>
              <a:t>wereld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brengen</a:t>
            </a:r>
            <a:r>
              <a:rPr lang="en-US" dirty="0"/>
              <a:t> </a:t>
            </a:r>
            <a:r>
              <a:rPr lang="en-US" dirty="0" err="1"/>
              <a:t>nieuwe</a:t>
            </a:r>
            <a:r>
              <a:rPr lang="en-US" dirty="0"/>
              <a:t> </a:t>
            </a:r>
            <a:r>
              <a:rPr lang="en-US" dirty="0" err="1"/>
              <a:t>ideeën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gewoonten</a:t>
            </a:r>
            <a:r>
              <a:rPr lang="en-US" dirty="0"/>
              <a:t> van het </a:t>
            </a:r>
            <a:r>
              <a:rPr lang="en-US" dirty="0" err="1"/>
              <a:t>ene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het </a:t>
            </a:r>
            <a:r>
              <a:rPr lang="en-US" dirty="0" err="1"/>
              <a:t>andere</a:t>
            </a:r>
            <a:r>
              <a:rPr lang="en-US" dirty="0"/>
              <a:t> land.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uitspraak</a:t>
            </a:r>
            <a:r>
              <a:rPr lang="en-US" dirty="0"/>
              <a:t> die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deze</a:t>
            </a:r>
            <a:r>
              <a:rPr lang="en-US" dirty="0"/>
              <a:t> </a:t>
            </a:r>
            <a:r>
              <a:rPr lang="en-US" dirty="0" err="1"/>
              <a:t>visie</a:t>
            </a:r>
            <a:r>
              <a:rPr lang="en-US" dirty="0"/>
              <a:t> past is:</a:t>
            </a:r>
          </a:p>
          <a:p>
            <a:pPr marL="0" indent="0">
              <a:buNone/>
            </a:pPr>
            <a:r>
              <a:rPr lang="en-US" dirty="0"/>
              <a:t>“ De </a:t>
            </a:r>
            <a:r>
              <a:rPr lang="en-US" dirty="0" err="1"/>
              <a:t>wereld</a:t>
            </a:r>
            <a:r>
              <a:rPr lang="en-US" dirty="0"/>
              <a:t> is </a:t>
            </a:r>
            <a:r>
              <a:rPr lang="en-US" dirty="0" err="1"/>
              <a:t>onze</a:t>
            </a:r>
            <a:r>
              <a:rPr lang="en-US" dirty="0"/>
              <a:t> </a:t>
            </a:r>
            <a:r>
              <a:rPr lang="en-US" dirty="0" err="1"/>
              <a:t>woonplaats</a:t>
            </a:r>
            <a:r>
              <a:rPr lang="en-US" dirty="0"/>
              <a:t>”.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883895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A41F88-5808-C2CC-BE32-CBC96A540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Actief</a:t>
            </a:r>
            <a:r>
              <a:rPr lang="en-US" dirty="0"/>
              <a:t> </a:t>
            </a:r>
            <a:r>
              <a:rPr lang="en-US" dirty="0" err="1"/>
              <a:t>burgerschap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3EE94A4-1E10-5A3B-C1BF-EA555B2756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085945" cy="435133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De </a:t>
            </a:r>
            <a:r>
              <a:rPr lang="en-US" dirty="0" err="1"/>
              <a:t>Nederlande</a:t>
            </a:r>
            <a:r>
              <a:rPr lang="en-US" dirty="0"/>
              <a:t> </a:t>
            </a:r>
            <a:r>
              <a:rPr lang="en-US" dirty="0" err="1"/>
              <a:t>overheid</a:t>
            </a:r>
            <a:r>
              <a:rPr lang="en-US" dirty="0"/>
              <a:t> </a:t>
            </a:r>
            <a:r>
              <a:rPr lang="en-US" dirty="0" err="1"/>
              <a:t>komt</a:t>
            </a:r>
            <a:r>
              <a:rPr lang="en-US" dirty="0"/>
              <a:t> het </a:t>
            </a:r>
            <a:r>
              <a:rPr lang="en-US" dirty="0" err="1"/>
              <a:t>meest</a:t>
            </a:r>
            <a:r>
              <a:rPr lang="en-US" dirty="0"/>
              <a:t> </a:t>
            </a:r>
            <a:r>
              <a:rPr lang="en-US" dirty="0" err="1"/>
              <a:t>overeen</a:t>
            </a:r>
            <a:r>
              <a:rPr lang="en-US" dirty="0"/>
              <a:t> met de </a:t>
            </a:r>
            <a:r>
              <a:rPr lang="en-US" dirty="0" err="1"/>
              <a:t>eerste</a:t>
            </a:r>
            <a:r>
              <a:rPr lang="en-US" dirty="0"/>
              <a:t> </a:t>
            </a:r>
            <a:r>
              <a:rPr lang="en-US" dirty="0" err="1"/>
              <a:t>visie</a:t>
            </a:r>
            <a:r>
              <a:rPr lang="en-US" dirty="0"/>
              <a:t>, </a:t>
            </a:r>
            <a:r>
              <a:rPr lang="en-US" dirty="0" err="1"/>
              <a:t>dus</a:t>
            </a:r>
            <a:r>
              <a:rPr lang="en-US" dirty="0"/>
              <a:t> </a:t>
            </a:r>
            <a:r>
              <a:rPr lang="en-US" dirty="0" err="1"/>
              <a:t>gemeenschappelijke</a:t>
            </a:r>
            <a:r>
              <a:rPr lang="en-US" dirty="0"/>
              <a:t> </a:t>
            </a:r>
            <a:r>
              <a:rPr lang="en-US" dirty="0" err="1"/>
              <a:t>waarden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normen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Je </a:t>
            </a:r>
            <a:r>
              <a:rPr lang="en-US" dirty="0" err="1"/>
              <a:t>kunt</a:t>
            </a:r>
            <a:r>
              <a:rPr lang="en-US" dirty="0"/>
              <a:t> die </a:t>
            </a:r>
            <a:r>
              <a:rPr lang="en-US" dirty="0" err="1"/>
              <a:t>visie</a:t>
            </a:r>
            <a:r>
              <a:rPr lang="en-US" dirty="0"/>
              <a:t> ‘ </a:t>
            </a:r>
            <a:r>
              <a:rPr lang="en-US" dirty="0" err="1"/>
              <a:t>actief</a:t>
            </a:r>
            <a:r>
              <a:rPr lang="en-US" dirty="0"/>
              <a:t> </a:t>
            </a:r>
            <a:r>
              <a:rPr lang="en-US" dirty="0" err="1"/>
              <a:t>burgerschap</a:t>
            </a:r>
            <a:r>
              <a:rPr lang="en-US" dirty="0"/>
              <a:t>’ </a:t>
            </a:r>
            <a:r>
              <a:rPr lang="en-US" dirty="0" err="1"/>
              <a:t>noemen</a:t>
            </a:r>
            <a:r>
              <a:rPr lang="en-US" dirty="0"/>
              <a:t>.</a:t>
            </a:r>
            <a:br>
              <a:rPr lang="en-US" dirty="0"/>
            </a:br>
            <a:r>
              <a:rPr lang="en-US" i="1" dirty="0"/>
              <a:t>“ </a:t>
            </a:r>
            <a:r>
              <a:rPr lang="en-US" i="1" dirty="0" err="1"/>
              <a:t>Nederlandse</a:t>
            </a:r>
            <a:r>
              <a:rPr lang="en-US" i="1" dirty="0"/>
              <a:t> burgers </a:t>
            </a:r>
            <a:r>
              <a:rPr lang="en-US" i="1" dirty="0" err="1"/>
              <a:t>moeten</a:t>
            </a:r>
            <a:r>
              <a:rPr lang="en-US" i="1" dirty="0"/>
              <a:t> </a:t>
            </a:r>
            <a:r>
              <a:rPr lang="en-US" i="1" dirty="0" err="1"/>
              <a:t>zelf</a:t>
            </a:r>
            <a:r>
              <a:rPr lang="en-US" i="1" dirty="0"/>
              <a:t> </a:t>
            </a:r>
            <a:r>
              <a:rPr lang="en-US" i="1" dirty="0" err="1"/>
              <a:t>initiatief</a:t>
            </a:r>
            <a:r>
              <a:rPr lang="en-US" i="1" dirty="0"/>
              <a:t> </a:t>
            </a:r>
            <a:r>
              <a:rPr lang="en-US" i="1" dirty="0" err="1"/>
              <a:t>nemen</a:t>
            </a:r>
            <a:r>
              <a:rPr lang="en-US" i="1" dirty="0"/>
              <a:t> </a:t>
            </a:r>
            <a:r>
              <a:rPr lang="en-US" i="1" dirty="0" err="1"/>
              <a:t>en</a:t>
            </a:r>
            <a:r>
              <a:rPr lang="en-US" i="1" dirty="0"/>
              <a:t> </a:t>
            </a:r>
            <a:r>
              <a:rPr lang="en-US" i="1" dirty="0" err="1"/>
              <a:t>zorgen</a:t>
            </a:r>
            <a:r>
              <a:rPr lang="en-US" i="1" dirty="0"/>
              <a:t> </a:t>
            </a:r>
            <a:r>
              <a:rPr lang="en-US" i="1" dirty="0" err="1"/>
              <a:t>voor</a:t>
            </a:r>
            <a:r>
              <a:rPr lang="en-US" i="1" dirty="0"/>
              <a:t> </a:t>
            </a:r>
            <a:r>
              <a:rPr lang="en-US" i="1" dirty="0" err="1"/>
              <a:t>werk</a:t>
            </a:r>
            <a:r>
              <a:rPr lang="en-US" i="1" dirty="0"/>
              <a:t>, </a:t>
            </a:r>
            <a:r>
              <a:rPr lang="en-US" i="1" dirty="0" err="1"/>
              <a:t>voor</a:t>
            </a:r>
            <a:r>
              <a:rPr lang="en-US" i="1" dirty="0"/>
              <a:t> </a:t>
            </a:r>
            <a:r>
              <a:rPr lang="en-US" i="1" dirty="0" err="1"/>
              <a:t>een</a:t>
            </a:r>
            <a:r>
              <a:rPr lang="en-US" i="1" dirty="0"/>
              <a:t> </a:t>
            </a:r>
            <a:r>
              <a:rPr lang="en-US" i="1" dirty="0" err="1"/>
              <a:t>thuis</a:t>
            </a:r>
            <a:r>
              <a:rPr lang="en-US" i="1" dirty="0"/>
              <a:t>, </a:t>
            </a:r>
            <a:r>
              <a:rPr lang="en-US" i="1" dirty="0" err="1"/>
              <a:t>voor</a:t>
            </a:r>
            <a:r>
              <a:rPr lang="en-US" i="1" dirty="0"/>
              <a:t> </a:t>
            </a:r>
            <a:r>
              <a:rPr lang="en-US" i="1" dirty="0" err="1"/>
              <a:t>hun</a:t>
            </a:r>
            <a:r>
              <a:rPr lang="en-US" i="1" dirty="0"/>
              <a:t> </a:t>
            </a:r>
            <a:r>
              <a:rPr lang="en-US" i="1" dirty="0" err="1"/>
              <a:t>gezondheid</a:t>
            </a:r>
            <a:r>
              <a:rPr lang="en-US" i="1" dirty="0"/>
              <a:t>, etc. Pas </a:t>
            </a:r>
            <a:r>
              <a:rPr lang="en-US" i="1" dirty="0" err="1"/>
              <a:t>als</a:t>
            </a:r>
            <a:r>
              <a:rPr lang="en-US" i="1" dirty="0"/>
              <a:t> </a:t>
            </a:r>
            <a:r>
              <a:rPr lang="en-US" i="1" dirty="0" err="1"/>
              <a:t>dat</a:t>
            </a:r>
            <a:r>
              <a:rPr lang="en-US" i="1" dirty="0"/>
              <a:t> </a:t>
            </a:r>
            <a:r>
              <a:rPr lang="en-US" i="1" dirty="0" err="1"/>
              <a:t>niet</a:t>
            </a:r>
            <a:r>
              <a:rPr lang="en-US" i="1" dirty="0"/>
              <a:t> </a:t>
            </a:r>
            <a:r>
              <a:rPr lang="en-US" i="1" dirty="0" err="1"/>
              <a:t>lukt</a:t>
            </a:r>
            <a:r>
              <a:rPr lang="en-US" i="1" dirty="0"/>
              <a:t>, dan </a:t>
            </a:r>
            <a:r>
              <a:rPr lang="en-US" i="1" dirty="0" err="1"/>
              <a:t>kan</a:t>
            </a:r>
            <a:r>
              <a:rPr lang="en-US" i="1" dirty="0"/>
              <a:t> de </a:t>
            </a:r>
            <a:r>
              <a:rPr lang="en-US" i="1" dirty="0" err="1"/>
              <a:t>overheid</a:t>
            </a:r>
            <a:r>
              <a:rPr lang="en-US" i="1" dirty="0"/>
              <a:t> </a:t>
            </a:r>
            <a:r>
              <a:rPr lang="en-US" i="1" dirty="0" err="1"/>
              <a:t>helpen</a:t>
            </a:r>
            <a:r>
              <a:rPr lang="en-US" i="1" dirty="0"/>
              <a:t>”.</a:t>
            </a:r>
            <a:br>
              <a:rPr lang="en-US" i="1" dirty="0"/>
            </a:br>
            <a:r>
              <a:rPr lang="en-US" i="1" dirty="0"/>
              <a:t>↓</a:t>
            </a:r>
            <a:br>
              <a:rPr lang="en-US" i="1" dirty="0"/>
            </a:br>
            <a:r>
              <a:rPr lang="en-US" i="1" dirty="0"/>
              <a:t> </a:t>
            </a:r>
            <a:r>
              <a:rPr lang="en-US" dirty="0" err="1"/>
              <a:t>Dit</a:t>
            </a:r>
            <a:r>
              <a:rPr lang="en-US" dirty="0"/>
              <a:t> </a:t>
            </a:r>
            <a:r>
              <a:rPr lang="en-US" dirty="0" err="1"/>
              <a:t>geldt</a:t>
            </a:r>
            <a:r>
              <a:rPr lang="en-US" dirty="0"/>
              <a:t> </a:t>
            </a:r>
            <a:r>
              <a:rPr lang="en-US" dirty="0" err="1"/>
              <a:t>ook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nieuwkomers</a:t>
            </a:r>
            <a:r>
              <a:rPr lang="en-US" dirty="0"/>
              <a:t>, maar er </a:t>
            </a:r>
            <a:r>
              <a:rPr lang="en-US" dirty="0" err="1"/>
              <a:t>wordt</a:t>
            </a:r>
            <a:r>
              <a:rPr lang="en-US" dirty="0"/>
              <a:t> </a:t>
            </a:r>
            <a:r>
              <a:rPr lang="en-US" dirty="0" err="1"/>
              <a:t>ook</a:t>
            </a:r>
            <a:r>
              <a:rPr lang="en-US" dirty="0"/>
              <a:t> </a:t>
            </a:r>
            <a:r>
              <a:rPr lang="en-US" dirty="0" err="1"/>
              <a:t>veel</a:t>
            </a:r>
            <a:r>
              <a:rPr lang="en-US" dirty="0"/>
              <a:t> van hen </a:t>
            </a:r>
            <a:r>
              <a:rPr lang="en-US" dirty="0" err="1"/>
              <a:t>geëist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We </a:t>
            </a:r>
            <a:r>
              <a:rPr lang="en-US" dirty="0" err="1"/>
              <a:t>spreken</a:t>
            </a:r>
            <a:r>
              <a:rPr lang="en-US" dirty="0"/>
              <a:t> </a:t>
            </a:r>
            <a:r>
              <a:rPr lang="en-US" dirty="0" err="1"/>
              <a:t>daarom</a:t>
            </a:r>
            <a:r>
              <a:rPr lang="en-US" dirty="0"/>
              <a:t> van </a:t>
            </a:r>
            <a:r>
              <a:rPr lang="en-US" dirty="0" err="1"/>
              <a:t>een</a:t>
            </a:r>
            <a:r>
              <a:rPr lang="en-US" dirty="0"/>
              <a:t> ‘ </a:t>
            </a:r>
            <a:r>
              <a:rPr lang="en-US" dirty="0" err="1"/>
              <a:t>participatiesamenleving</a:t>
            </a:r>
            <a:r>
              <a:rPr lang="en-US" dirty="0"/>
              <a:t>’:</a:t>
            </a:r>
            <a:br>
              <a:rPr lang="en-US" dirty="0"/>
            </a:br>
            <a:r>
              <a:rPr lang="en-US" dirty="0"/>
              <a:t>“ Alle </a:t>
            </a:r>
            <a:r>
              <a:rPr lang="en-US" dirty="0" err="1"/>
              <a:t>inwoners</a:t>
            </a:r>
            <a:r>
              <a:rPr lang="en-US" dirty="0"/>
              <a:t> </a:t>
            </a:r>
            <a:r>
              <a:rPr lang="en-US" dirty="0" err="1"/>
              <a:t>doen</a:t>
            </a:r>
            <a:r>
              <a:rPr lang="en-US" dirty="0"/>
              <a:t> </a:t>
            </a:r>
            <a:r>
              <a:rPr lang="en-US" dirty="0" err="1"/>
              <a:t>actief</a:t>
            </a:r>
            <a:r>
              <a:rPr lang="en-US" dirty="0"/>
              <a:t> mee om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zorgen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het </a:t>
            </a:r>
            <a:r>
              <a:rPr lang="en-US" dirty="0" err="1"/>
              <a:t>goed</a:t>
            </a:r>
            <a:r>
              <a:rPr lang="en-US" dirty="0"/>
              <a:t> </a:t>
            </a:r>
            <a:r>
              <a:rPr lang="en-US" dirty="0" err="1"/>
              <a:t>gaat</a:t>
            </a:r>
            <a:r>
              <a:rPr lang="en-US" dirty="0"/>
              <a:t> met de </a:t>
            </a:r>
            <a:r>
              <a:rPr lang="en-US" dirty="0" err="1"/>
              <a:t>samenleving</a:t>
            </a:r>
            <a:r>
              <a:rPr lang="en-US" dirty="0"/>
              <a:t>’”.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381965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378C3B-7912-7C58-9402-063E2C325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Inburgeren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9E87332-5154-035C-265E-5CF57050E6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Om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Nederlands</a:t>
            </a:r>
            <a:r>
              <a:rPr lang="en-US" dirty="0"/>
              <a:t> </a:t>
            </a:r>
            <a:r>
              <a:rPr lang="en-US" dirty="0" err="1"/>
              <a:t>paspoort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krijgen</a:t>
            </a:r>
            <a:r>
              <a:rPr lang="en-US" dirty="0"/>
              <a:t>, </a:t>
            </a:r>
            <a:r>
              <a:rPr lang="en-US" dirty="0" err="1"/>
              <a:t>moet</a:t>
            </a:r>
            <a:r>
              <a:rPr lang="en-US" dirty="0"/>
              <a:t> je </a:t>
            </a:r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nieuwkomer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‘ </a:t>
            </a:r>
            <a:r>
              <a:rPr lang="en-US" dirty="0" err="1"/>
              <a:t>inburgereren</a:t>
            </a:r>
            <a:r>
              <a:rPr lang="en-US" dirty="0"/>
              <a:t>’.</a:t>
            </a:r>
            <a:br>
              <a:rPr lang="en-US" dirty="0"/>
            </a:br>
            <a:r>
              <a:rPr lang="en-US" dirty="0"/>
              <a:t> Dat </a:t>
            </a:r>
            <a:r>
              <a:rPr lang="en-US" dirty="0" err="1"/>
              <a:t>betekent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“</a:t>
            </a:r>
            <a:r>
              <a:rPr lang="en-US" i="1" dirty="0" err="1"/>
              <a:t>Iemand</a:t>
            </a:r>
            <a:r>
              <a:rPr lang="en-US" i="1" dirty="0"/>
              <a:t> </a:t>
            </a:r>
            <a:r>
              <a:rPr lang="en-US" i="1" dirty="0" err="1"/>
              <a:t>moet</a:t>
            </a:r>
            <a:r>
              <a:rPr lang="en-US" i="1" dirty="0"/>
              <a:t> de taal, de </a:t>
            </a:r>
            <a:r>
              <a:rPr lang="en-US" i="1" dirty="0" err="1"/>
              <a:t>geschiedenis</a:t>
            </a:r>
            <a:r>
              <a:rPr lang="en-US" i="1" dirty="0"/>
              <a:t>, de </a:t>
            </a:r>
            <a:r>
              <a:rPr lang="en-US" i="1" dirty="0" err="1"/>
              <a:t>cultuur</a:t>
            </a:r>
            <a:r>
              <a:rPr lang="en-US" i="1" dirty="0"/>
              <a:t> </a:t>
            </a:r>
            <a:r>
              <a:rPr lang="en-US" i="1" dirty="0" err="1"/>
              <a:t>en</a:t>
            </a:r>
            <a:r>
              <a:rPr lang="en-US" i="1" dirty="0"/>
              <a:t> de regels </a:t>
            </a:r>
            <a:r>
              <a:rPr lang="en-US" i="1" dirty="0" err="1"/>
              <a:t>rond</a:t>
            </a:r>
            <a:r>
              <a:rPr lang="en-US" i="1" dirty="0"/>
              <a:t> </a:t>
            </a:r>
            <a:r>
              <a:rPr lang="en-US" i="1" dirty="0" err="1"/>
              <a:t>wonen</a:t>
            </a:r>
            <a:r>
              <a:rPr lang="en-US" i="1" dirty="0"/>
              <a:t> </a:t>
            </a:r>
            <a:r>
              <a:rPr lang="en-US" i="1" dirty="0" err="1"/>
              <a:t>en</a:t>
            </a:r>
            <a:r>
              <a:rPr lang="en-US" i="1" dirty="0"/>
              <a:t> </a:t>
            </a:r>
            <a:r>
              <a:rPr lang="en-US" i="1" dirty="0" err="1"/>
              <a:t>werken</a:t>
            </a:r>
            <a:r>
              <a:rPr lang="en-US" i="1" dirty="0"/>
              <a:t> </a:t>
            </a:r>
            <a:r>
              <a:rPr lang="en-US" i="1" dirty="0" err="1"/>
              <a:t>leren</a:t>
            </a:r>
            <a:r>
              <a:rPr lang="en-US" i="1" dirty="0"/>
              <a:t> van het land </a:t>
            </a:r>
            <a:r>
              <a:rPr lang="en-US" i="1" dirty="0" err="1"/>
              <a:t>waar</a:t>
            </a:r>
            <a:r>
              <a:rPr lang="en-US" i="1" dirty="0"/>
              <a:t> </a:t>
            </a:r>
            <a:r>
              <a:rPr lang="en-US" i="1" dirty="0" err="1"/>
              <a:t>hij</a:t>
            </a:r>
            <a:r>
              <a:rPr lang="en-US" i="1" dirty="0"/>
              <a:t>/ </a:t>
            </a:r>
            <a:r>
              <a:rPr lang="en-US" i="1" dirty="0" err="1"/>
              <a:t>zij</a:t>
            </a:r>
            <a:r>
              <a:rPr lang="en-US" i="1" dirty="0"/>
              <a:t> </a:t>
            </a:r>
            <a:r>
              <a:rPr lang="en-US" i="1" dirty="0" err="1"/>
              <a:t>gaat</a:t>
            </a:r>
            <a:r>
              <a:rPr lang="en-US" i="1" dirty="0"/>
              <a:t> </a:t>
            </a:r>
            <a:r>
              <a:rPr lang="en-US" i="1" dirty="0" err="1"/>
              <a:t>wonen</a:t>
            </a:r>
            <a:r>
              <a:rPr lang="en-US" dirty="0"/>
              <a:t>”.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>&amp; Als mensen van buiten de EU in Nederland worden toegelaten,</a:t>
            </a:r>
            <a:br>
              <a:rPr lang="nl-NL" dirty="0"/>
            </a:br>
            <a:r>
              <a:rPr lang="nl-NL" dirty="0"/>
              <a:t>    krijgen ze pas een definitieve verblijfsvergunning als zij binnen </a:t>
            </a:r>
            <a:br>
              <a:rPr lang="nl-NL" dirty="0"/>
            </a:br>
            <a:r>
              <a:rPr lang="nl-NL" dirty="0"/>
              <a:t>    drie jaar hun </a:t>
            </a:r>
            <a:r>
              <a:rPr lang="nl-NL" dirty="0" err="1"/>
              <a:t>inburgersingsexamen</a:t>
            </a:r>
            <a:r>
              <a:rPr lang="nl-NL" dirty="0"/>
              <a:t> halen.</a:t>
            </a:r>
          </a:p>
        </p:txBody>
      </p:sp>
    </p:spTree>
    <p:extLst>
      <p:ext uri="{BB962C8B-B14F-4D97-AF65-F5344CB8AC3E}">
        <p14:creationId xmlns:p14="http://schemas.microsoft.com/office/powerpoint/2010/main" val="853379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8D0C9D-9AB6-0114-95CD-61F211969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H6.1: </a:t>
            </a:r>
            <a:r>
              <a:rPr lang="en-US" dirty="0" err="1"/>
              <a:t>Verschillen</a:t>
            </a:r>
            <a:r>
              <a:rPr lang="en-US" dirty="0"/>
              <a:t> in </a:t>
            </a:r>
            <a:r>
              <a:rPr lang="en-US" dirty="0" err="1"/>
              <a:t>maatschappelijke</a:t>
            </a:r>
            <a:r>
              <a:rPr lang="en-US" dirty="0"/>
              <a:t> </a:t>
            </a:r>
            <a:r>
              <a:rPr lang="en-US" dirty="0" err="1"/>
              <a:t>positie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C9423F9-7039-33D0-EAE8-C47155A878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maatschappelijke</a:t>
            </a:r>
            <a:r>
              <a:rPr lang="en-US" dirty="0"/>
              <a:t> </a:t>
            </a:r>
            <a:r>
              <a:rPr lang="en-US" dirty="0" err="1"/>
              <a:t>positie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“ de </a:t>
            </a:r>
            <a:r>
              <a:rPr lang="en-US" dirty="0" err="1"/>
              <a:t>plaats</a:t>
            </a:r>
            <a:r>
              <a:rPr lang="en-US" dirty="0"/>
              <a:t> die je in de </a:t>
            </a:r>
            <a:r>
              <a:rPr lang="en-US" dirty="0" err="1"/>
              <a:t>samenleving</a:t>
            </a:r>
            <a:r>
              <a:rPr lang="en-US" dirty="0"/>
              <a:t> </a:t>
            </a:r>
            <a:r>
              <a:rPr lang="en-US" dirty="0" err="1"/>
              <a:t>inneemt</a:t>
            </a:r>
            <a:r>
              <a:rPr lang="en-US" dirty="0"/>
              <a:t>”.</a:t>
            </a:r>
          </a:p>
          <a:p>
            <a:pPr marL="0" indent="0">
              <a:buNone/>
            </a:pPr>
            <a:r>
              <a:rPr lang="nl-NL" dirty="0"/>
              <a:t>   Ook wel: ‘ sociaaleconomische positie’.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De hoogte van je maatschappelijke positie hangt af van:</a:t>
            </a:r>
            <a:br>
              <a:rPr lang="nl-NL" dirty="0"/>
            </a:br>
            <a:r>
              <a:rPr lang="nl-NL" dirty="0"/>
              <a:t>- behaalde opleidingsniveau;</a:t>
            </a:r>
          </a:p>
          <a:p>
            <a:pPr marL="0" indent="0">
              <a:buNone/>
            </a:pPr>
            <a:r>
              <a:rPr lang="nl-NL" dirty="0"/>
              <a:t>- beroep;</a:t>
            </a:r>
          </a:p>
          <a:p>
            <a:pPr marL="0" indent="0">
              <a:buNone/>
            </a:pPr>
            <a:r>
              <a:rPr lang="nl-NL" dirty="0"/>
              <a:t>- inkomen;</a:t>
            </a:r>
          </a:p>
          <a:p>
            <a:pPr marL="0" indent="0">
              <a:buNone/>
            </a:pPr>
            <a:r>
              <a:rPr lang="nl-NL" dirty="0"/>
              <a:t>- macht;</a:t>
            </a:r>
          </a:p>
          <a:p>
            <a:pPr marL="0" indent="0">
              <a:buNone/>
            </a:pPr>
            <a:r>
              <a:rPr lang="nl-NL" dirty="0"/>
              <a:t>- verantwoordelijkheid;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2731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800351-1D27-B795-9266-72B7DA1EB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 van </a:t>
            </a:r>
            <a:r>
              <a:rPr lang="en-US" dirty="0" err="1"/>
              <a:t>zaken</a:t>
            </a:r>
            <a:r>
              <a:rPr lang="en-US" dirty="0"/>
              <a:t> m.b.t. </a:t>
            </a:r>
            <a:r>
              <a:rPr lang="en-US" dirty="0" err="1"/>
              <a:t>maatschappelijke</a:t>
            </a:r>
            <a:r>
              <a:rPr lang="en-US" dirty="0"/>
              <a:t> </a:t>
            </a:r>
            <a:r>
              <a:rPr lang="en-US" dirty="0" err="1"/>
              <a:t>posities</a:t>
            </a:r>
            <a:r>
              <a:rPr lang="en-US" dirty="0"/>
              <a:t> in Nederland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5E07782-8B51-050F-BB06-F33A03F4D8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141364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Mensen</a:t>
            </a:r>
            <a:r>
              <a:rPr lang="en-US" dirty="0"/>
              <a:t> met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- </a:t>
            </a:r>
            <a:r>
              <a:rPr lang="en-US" dirty="0" err="1"/>
              <a:t>westerse</a:t>
            </a:r>
            <a:r>
              <a:rPr lang="en-US" dirty="0"/>
              <a:t> </a:t>
            </a:r>
            <a:r>
              <a:rPr lang="en-US" dirty="0" err="1"/>
              <a:t>migratie</a:t>
            </a:r>
            <a:r>
              <a:rPr lang="en-US" dirty="0"/>
              <a:t>- </a:t>
            </a:r>
            <a:r>
              <a:rPr lang="en-US" dirty="0" err="1"/>
              <a:t>achtergrond</a:t>
            </a:r>
            <a:r>
              <a:rPr lang="en-US" dirty="0"/>
              <a:t> </a:t>
            </a:r>
            <a:r>
              <a:rPr lang="en-US" dirty="0" err="1"/>
              <a:t>hebben</a:t>
            </a:r>
            <a:r>
              <a:rPr lang="en-US" dirty="0"/>
              <a:t> </a:t>
            </a:r>
            <a:r>
              <a:rPr lang="en-US" dirty="0" err="1"/>
              <a:t>gemiddeld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lager </a:t>
            </a:r>
            <a:r>
              <a:rPr lang="en-US" dirty="0" err="1"/>
              <a:t>opleidingsniveau</a:t>
            </a:r>
            <a:r>
              <a:rPr lang="en-US" dirty="0"/>
              <a:t> dan de rest van Nederland;</a:t>
            </a:r>
          </a:p>
          <a:p>
            <a:endParaRPr lang="en-US" dirty="0"/>
          </a:p>
          <a:p>
            <a:r>
              <a:rPr lang="en-US" dirty="0"/>
              <a:t>Het </a:t>
            </a:r>
            <a:r>
              <a:rPr lang="en-US" dirty="0" err="1"/>
              <a:t>opleidingsniveau</a:t>
            </a:r>
            <a:r>
              <a:rPr lang="en-US" dirty="0"/>
              <a:t> van </a:t>
            </a:r>
            <a:r>
              <a:rPr lang="en-US" dirty="0" err="1"/>
              <a:t>kinderen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kleinkinderen</a:t>
            </a:r>
            <a:r>
              <a:rPr lang="en-US" dirty="0"/>
              <a:t> van </a:t>
            </a:r>
            <a:r>
              <a:rPr lang="en-US" dirty="0" err="1"/>
              <a:t>migranten</a:t>
            </a:r>
            <a:r>
              <a:rPr lang="en-US" dirty="0"/>
              <a:t> </a:t>
            </a:r>
            <a:r>
              <a:rPr lang="en-US" dirty="0" err="1"/>
              <a:t>stijgt</a:t>
            </a:r>
            <a:r>
              <a:rPr lang="en-US" dirty="0"/>
              <a:t> </a:t>
            </a:r>
            <a:r>
              <a:rPr lang="en-US" dirty="0" err="1"/>
              <a:t>wel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nl-NL" dirty="0"/>
              <a:t>   - bv. Surinaams- Nederlandse </a:t>
            </a:r>
            <a:r>
              <a:rPr lang="nl-NL" dirty="0" err="1"/>
              <a:t>llerlingen</a:t>
            </a:r>
            <a:r>
              <a:rPr lang="nl-NL" dirty="0"/>
              <a:t> 45% havo of vwo;</a:t>
            </a:r>
            <a:br>
              <a:rPr lang="nl-NL" dirty="0"/>
            </a:br>
            <a:r>
              <a:rPr lang="nl-NL" dirty="0"/>
              <a:t>   - bv. Iraanse </a:t>
            </a:r>
            <a:r>
              <a:rPr lang="nl-NL" dirty="0" err="1"/>
              <a:t>leeringen</a:t>
            </a:r>
            <a:r>
              <a:rPr lang="nl-NL" dirty="0"/>
              <a:t> gaan vaker naar vwo dan autochtone leerlingen.</a:t>
            </a:r>
          </a:p>
          <a:p>
            <a:endParaRPr lang="nl-NL" dirty="0"/>
          </a:p>
          <a:p>
            <a:r>
              <a:rPr lang="nl-NL" dirty="0"/>
              <a:t>Mensen met een migratie- achtergrond zijn (ook) vaker werkloos dan autochtonen. </a:t>
            </a:r>
            <a:br>
              <a:rPr lang="nl-NL" dirty="0"/>
            </a:br>
            <a:r>
              <a:rPr lang="nl-NL" dirty="0"/>
              <a:t>Onder jongeren is de werkloosheid zelfs dubbel zo hoog als onder autochtone jongeren.</a:t>
            </a:r>
          </a:p>
          <a:p>
            <a:endParaRPr lang="nl-NL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152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82BE15-E556-B806-A351-F2B84D876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 van </a:t>
            </a:r>
            <a:r>
              <a:rPr lang="en-US" dirty="0" err="1"/>
              <a:t>zaken</a:t>
            </a:r>
            <a:r>
              <a:rPr lang="en-US" dirty="0"/>
              <a:t> m.b.t. </a:t>
            </a:r>
            <a:r>
              <a:rPr lang="en-US" dirty="0" err="1"/>
              <a:t>maatschappelijke</a:t>
            </a:r>
            <a:r>
              <a:rPr lang="en-US" dirty="0"/>
              <a:t> </a:t>
            </a:r>
            <a:r>
              <a:rPr lang="en-US" dirty="0" err="1"/>
              <a:t>posities</a:t>
            </a:r>
            <a:r>
              <a:rPr lang="en-US" dirty="0"/>
              <a:t> in Nederland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1DEE29F-DE43-9C48-7B11-253E022A46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Positieve</a:t>
            </a:r>
            <a:r>
              <a:rPr lang="en-US" dirty="0"/>
              <a:t> </a:t>
            </a:r>
            <a:r>
              <a:rPr lang="en-US" dirty="0" err="1"/>
              <a:t>ontwikkelingen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+ Tweede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derde</a:t>
            </a:r>
            <a:r>
              <a:rPr lang="en-US" dirty="0"/>
              <a:t> </a:t>
            </a:r>
            <a:r>
              <a:rPr lang="en-US" dirty="0" err="1"/>
              <a:t>generatie</a:t>
            </a:r>
            <a:r>
              <a:rPr lang="en-US" dirty="0"/>
              <a:t> </a:t>
            </a:r>
            <a:r>
              <a:rPr lang="en-US" dirty="0" err="1"/>
              <a:t>jongeren</a:t>
            </a:r>
            <a:r>
              <a:rPr lang="en-US" dirty="0"/>
              <a:t> </a:t>
            </a:r>
            <a:r>
              <a:rPr lang="en-US" dirty="0" err="1"/>
              <a:t>hebben</a:t>
            </a:r>
            <a:r>
              <a:rPr lang="en-US" dirty="0"/>
              <a:t> </a:t>
            </a:r>
            <a:r>
              <a:rPr lang="en-US" dirty="0" err="1"/>
              <a:t>veel</a:t>
            </a:r>
            <a:r>
              <a:rPr lang="en-US" dirty="0"/>
              <a:t> </a:t>
            </a:r>
            <a:r>
              <a:rPr lang="en-US" dirty="0" err="1"/>
              <a:t>vaker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baan</a:t>
            </a:r>
            <a:r>
              <a:rPr lang="en-US" dirty="0"/>
              <a:t> met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hoge</a:t>
            </a:r>
            <a:r>
              <a:rPr lang="en-US" dirty="0"/>
              <a:t> </a:t>
            </a:r>
            <a:r>
              <a:rPr lang="en-US" dirty="0" err="1"/>
              <a:t>maatschappelijke</a:t>
            </a:r>
            <a:r>
              <a:rPr lang="en-US" dirty="0"/>
              <a:t> status dan </a:t>
            </a:r>
            <a:r>
              <a:rPr lang="en-US" dirty="0" err="1"/>
              <a:t>hun</a:t>
            </a:r>
            <a:r>
              <a:rPr lang="en-US" dirty="0"/>
              <a:t> (</a:t>
            </a:r>
            <a:r>
              <a:rPr lang="en-US" dirty="0" err="1"/>
              <a:t>groot</a:t>
            </a:r>
            <a:r>
              <a:rPr lang="en-US" dirty="0"/>
              <a:t>-) </a:t>
            </a:r>
            <a:r>
              <a:rPr lang="en-US" dirty="0" err="1"/>
              <a:t>ouders</a:t>
            </a:r>
            <a:r>
              <a:rPr lang="en-US" dirty="0"/>
              <a:t> van de </a:t>
            </a:r>
            <a:r>
              <a:rPr lang="en-US" dirty="0" err="1"/>
              <a:t>eerste</a:t>
            </a:r>
            <a:r>
              <a:rPr lang="en-US" dirty="0"/>
              <a:t> </a:t>
            </a:r>
            <a:r>
              <a:rPr lang="en-US" dirty="0" err="1"/>
              <a:t>generatie</a:t>
            </a:r>
            <a:r>
              <a:rPr lang="en-US" dirty="0"/>
              <a:t> </a:t>
            </a:r>
            <a:r>
              <a:rPr lang="en-US" dirty="0" err="1"/>
              <a:t>migranten</a:t>
            </a:r>
            <a:r>
              <a:rPr lang="en-US" dirty="0"/>
              <a:t> (</a:t>
            </a:r>
            <a:r>
              <a:rPr lang="en-US" dirty="0" err="1"/>
              <a:t>o.a.</a:t>
            </a:r>
            <a:r>
              <a:rPr lang="en-US" dirty="0"/>
              <a:t> </a:t>
            </a:r>
            <a:r>
              <a:rPr lang="en-US" dirty="0" err="1"/>
              <a:t>gastarbeiders</a:t>
            </a:r>
            <a:r>
              <a:rPr lang="en-US" dirty="0"/>
              <a:t>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664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880357-86DE-A4ED-E0BF-8D16020D8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Verklaringen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4952A03-DFF3-949C-08F8-A487184F6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Verklaringen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de </a:t>
            </a:r>
            <a:r>
              <a:rPr lang="en-US" dirty="0" err="1"/>
              <a:t>gemiddeld</a:t>
            </a:r>
            <a:r>
              <a:rPr lang="en-US" dirty="0"/>
              <a:t> </a:t>
            </a:r>
            <a:r>
              <a:rPr lang="en-US" dirty="0" err="1"/>
              <a:t>lagere</a:t>
            </a:r>
            <a:r>
              <a:rPr lang="en-US" dirty="0"/>
              <a:t> </a:t>
            </a:r>
            <a:r>
              <a:rPr lang="en-US" dirty="0" err="1"/>
              <a:t>maatschappelijke</a:t>
            </a:r>
            <a:r>
              <a:rPr lang="en-US" dirty="0"/>
              <a:t> </a:t>
            </a:r>
            <a:r>
              <a:rPr lang="en-US" dirty="0" err="1"/>
              <a:t>positie</a:t>
            </a:r>
            <a:r>
              <a:rPr lang="en-US" dirty="0"/>
              <a:t> van </a:t>
            </a:r>
            <a:r>
              <a:rPr lang="en-US" dirty="0" err="1"/>
              <a:t>mensen</a:t>
            </a:r>
            <a:r>
              <a:rPr lang="en-US" dirty="0"/>
              <a:t> met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migratie</a:t>
            </a:r>
            <a:r>
              <a:rPr lang="en-US" dirty="0"/>
              <a:t>- </a:t>
            </a:r>
            <a:r>
              <a:rPr lang="en-US" dirty="0" err="1"/>
              <a:t>achtergrond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discriminatie</a:t>
            </a:r>
            <a:r>
              <a:rPr lang="en-US" dirty="0"/>
              <a:t> door </a:t>
            </a:r>
            <a:r>
              <a:rPr lang="en-US" dirty="0" err="1"/>
              <a:t>werkgevers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taalachterstand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 met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migratie</a:t>
            </a:r>
            <a:r>
              <a:rPr lang="en-US" dirty="0"/>
              <a:t>- </a:t>
            </a:r>
            <a:r>
              <a:rPr lang="en-US" dirty="0" err="1"/>
              <a:t>achtergrond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het </a:t>
            </a:r>
            <a:r>
              <a:rPr lang="en-US" dirty="0" err="1"/>
              <a:t>opleidingsniveau</a:t>
            </a:r>
            <a:r>
              <a:rPr lang="en-US" dirty="0"/>
              <a:t> van de </a:t>
            </a:r>
            <a:r>
              <a:rPr lang="en-US" dirty="0" err="1"/>
              <a:t>ouders</a:t>
            </a:r>
            <a:r>
              <a:rPr lang="en-US" dirty="0"/>
              <a:t> in van </a:t>
            </a:r>
            <a:r>
              <a:rPr lang="en-US" dirty="0" err="1"/>
              <a:t>invloed</a:t>
            </a:r>
            <a:r>
              <a:rPr lang="en-US" dirty="0"/>
              <a:t> op je </a:t>
            </a:r>
            <a:r>
              <a:rPr lang="en-US" dirty="0" err="1"/>
              <a:t>positie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het </a:t>
            </a:r>
            <a:r>
              <a:rPr lang="en-US" dirty="0" err="1"/>
              <a:t>verschijnsel</a:t>
            </a:r>
            <a:r>
              <a:rPr lang="en-US" dirty="0"/>
              <a:t> ‘ </a:t>
            </a:r>
            <a:r>
              <a:rPr lang="en-US" dirty="0" err="1"/>
              <a:t>segregatie</a:t>
            </a:r>
            <a:r>
              <a:rPr lang="en-US" dirty="0"/>
              <a:t>’.</a:t>
            </a:r>
            <a:br>
              <a:rPr lang="en-US" dirty="0"/>
            </a:br>
            <a:r>
              <a:rPr lang="en-US" dirty="0"/>
              <a:t>  (Het </a:t>
            </a:r>
            <a:r>
              <a:rPr lang="en-US" dirty="0" err="1"/>
              <a:t>gescheiden</a:t>
            </a:r>
            <a:r>
              <a:rPr lang="en-US" dirty="0"/>
              <a:t> </a:t>
            </a:r>
            <a:r>
              <a:rPr lang="en-US" dirty="0" err="1"/>
              <a:t>leven</a:t>
            </a:r>
            <a:r>
              <a:rPr lang="en-US" dirty="0"/>
              <a:t> van </a:t>
            </a:r>
            <a:r>
              <a:rPr lang="en-US" dirty="0" err="1"/>
              <a:t>autochtonen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allochtonen</a:t>
            </a:r>
            <a:r>
              <a:rPr lang="en-US" dirty="0"/>
              <a:t>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362818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9CDF85-E158-27A3-8699-5413C3440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Taalachterstand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 met </a:t>
            </a:r>
            <a:r>
              <a:rPr lang="en-US" dirty="0" err="1"/>
              <a:t>een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migratie</a:t>
            </a:r>
            <a:r>
              <a:rPr lang="en-US" dirty="0"/>
              <a:t>- </a:t>
            </a:r>
            <a:r>
              <a:rPr lang="en-US" dirty="0" err="1"/>
              <a:t>achtergrond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DA1E998-82F8-25C8-1345-55E99E49BC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Nog</a:t>
            </a:r>
            <a:r>
              <a:rPr lang="en-US" dirty="0"/>
              <a:t> steeds </a:t>
            </a:r>
            <a:r>
              <a:rPr lang="en-US" dirty="0" err="1"/>
              <a:t>zijn</a:t>
            </a:r>
            <a:r>
              <a:rPr lang="en-US" dirty="0"/>
              <a:t> er </a:t>
            </a:r>
            <a:r>
              <a:rPr lang="en-US" dirty="0" err="1"/>
              <a:t>gezinnen</a:t>
            </a:r>
            <a:r>
              <a:rPr lang="en-US" dirty="0"/>
              <a:t> </a:t>
            </a:r>
            <a:r>
              <a:rPr lang="en-US" dirty="0" err="1"/>
              <a:t>waar</a:t>
            </a:r>
            <a:r>
              <a:rPr lang="en-US" dirty="0"/>
              <a:t> </a:t>
            </a:r>
            <a:r>
              <a:rPr lang="en-US" dirty="0" err="1"/>
              <a:t>ouders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kinderen</a:t>
            </a:r>
            <a:r>
              <a:rPr lang="en-US" dirty="0"/>
              <a:t> met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migratie</a:t>
            </a:r>
            <a:r>
              <a:rPr lang="en-US" dirty="0"/>
              <a:t>- </a:t>
            </a:r>
            <a:r>
              <a:rPr lang="en-US" dirty="0" err="1"/>
              <a:t>achtergrond</a:t>
            </a:r>
            <a:r>
              <a:rPr lang="en-US" dirty="0"/>
              <a:t> </a:t>
            </a:r>
            <a:r>
              <a:rPr lang="en-US" dirty="0" err="1"/>
              <a:t>geen</a:t>
            </a:r>
            <a:r>
              <a:rPr lang="en-US" dirty="0"/>
              <a:t> </a:t>
            </a:r>
            <a:r>
              <a:rPr lang="en-US" dirty="0" err="1"/>
              <a:t>Nederlands</a:t>
            </a:r>
            <a:r>
              <a:rPr lang="en-US" dirty="0"/>
              <a:t> </a:t>
            </a:r>
            <a:r>
              <a:rPr lang="en-US" dirty="0" err="1"/>
              <a:t>spreken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Pas </a:t>
            </a:r>
            <a:r>
              <a:rPr lang="en-US" dirty="0" err="1"/>
              <a:t>als</a:t>
            </a:r>
            <a:r>
              <a:rPr lang="en-US" dirty="0"/>
              <a:t> de </a:t>
            </a:r>
            <a:r>
              <a:rPr lang="en-US" dirty="0" err="1"/>
              <a:t>kinderen</a:t>
            </a:r>
            <a:r>
              <a:rPr lang="en-US" dirty="0"/>
              <a:t> 4 </a:t>
            </a:r>
            <a:r>
              <a:rPr lang="en-US" dirty="0" err="1"/>
              <a:t>jaar</a:t>
            </a:r>
            <a:r>
              <a:rPr lang="en-US" dirty="0"/>
              <a:t> oud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leren</a:t>
            </a:r>
            <a:r>
              <a:rPr lang="en-US" dirty="0"/>
              <a:t> </a:t>
            </a:r>
            <a:r>
              <a:rPr lang="en-US" dirty="0" err="1"/>
              <a:t>zij</a:t>
            </a:r>
            <a:r>
              <a:rPr lang="en-US" dirty="0"/>
              <a:t> </a:t>
            </a:r>
            <a:r>
              <a:rPr lang="en-US" dirty="0" err="1"/>
              <a:t>Nederlands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maar dan is er al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taalachterstand</a:t>
            </a:r>
            <a:r>
              <a:rPr lang="en-US" dirty="0"/>
              <a:t> </a:t>
            </a:r>
            <a:r>
              <a:rPr lang="en-US" dirty="0" err="1"/>
              <a:t>ontstaan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761236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ADC19A-8069-9769-7996-0BFC5F5B0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Opleiding</a:t>
            </a:r>
            <a:r>
              <a:rPr lang="en-US" dirty="0"/>
              <a:t> </a:t>
            </a:r>
            <a:r>
              <a:rPr lang="en-US" dirty="0" err="1"/>
              <a:t>ouders</a:t>
            </a:r>
            <a:r>
              <a:rPr lang="en-US" dirty="0"/>
              <a:t> 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E38C442-4269-58EE-A631-58F3460131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Kinderen</a:t>
            </a:r>
            <a:r>
              <a:rPr lang="en-US" dirty="0"/>
              <a:t> van </a:t>
            </a:r>
            <a:r>
              <a:rPr lang="en-US" dirty="0" err="1"/>
              <a:t>ouders</a:t>
            </a:r>
            <a:r>
              <a:rPr lang="en-US" dirty="0"/>
              <a:t> met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hoge</a:t>
            </a:r>
            <a:r>
              <a:rPr lang="en-US" dirty="0"/>
              <a:t> </a:t>
            </a:r>
            <a:r>
              <a:rPr lang="en-US" dirty="0" err="1"/>
              <a:t>maatschappelijke</a:t>
            </a:r>
            <a:r>
              <a:rPr lang="en-US" dirty="0"/>
              <a:t> </a:t>
            </a:r>
            <a:r>
              <a:rPr lang="en-US" dirty="0" err="1"/>
              <a:t>positie</a:t>
            </a:r>
            <a:r>
              <a:rPr lang="en-US" dirty="0"/>
              <a:t> </a:t>
            </a:r>
            <a:r>
              <a:rPr lang="en-US" dirty="0" err="1"/>
              <a:t>gaan</a:t>
            </a:r>
            <a:r>
              <a:rPr lang="en-US" dirty="0"/>
              <a:t> </a:t>
            </a:r>
            <a:r>
              <a:rPr lang="en-US" dirty="0" err="1"/>
              <a:t>vaker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HBO </a:t>
            </a:r>
            <a:r>
              <a:rPr lang="en-US" dirty="0" err="1"/>
              <a:t>en</a:t>
            </a:r>
            <a:r>
              <a:rPr lang="en-US" dirty="0"/>
              <a:t> de Universiteit dan </a:t>
            </a:r>
            <a:r>
              <a:rPr lang="en-US" dirty="0" err="1"/>
              <a:t>kinderne</a:t>
            </a:r>
            <a:r>
              <a:rPr lang="en-US" dirty="0"/>
              <a:t> van </a:t>
            </a:r>
            <a:r>
              <a:rPr lang="en-US" dirty="0" err="1"/>
              <a:t>ouders</a:t>
            </a:r>
            <a:r>
              <a:rPr lang="en-US" dirty="0"/>
              <a:t> met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lage</a:t>
            </a:r>
            <a:r>
              <a:rPr lang="en-US" dirty="0"/>
              <a:t> </a:t>
            </a:r>
            <a:r>
              <a:rPr lang="en-US" dirty="0" err="1"/>
              <a:t>positie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Ouders</a:t>
            </a:r>
            <a:r>
              <a:rPr lang="en-US" dirty="0"/>
              <a:t> die </a:t>
            </a:r>
            <a:r>
              <a:rPr lang="en-US" dirty="0" err="1"/>
              <a:t>hoogopgeleid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gaan</a:t>
            </a:r>
            <a:r>
              <a:rPr lang="en-US" dirty="0"/>
              <a:t> er </a:t>
            </a:r>
            <a:r>
              <a:rPr lang="en-US" dirty="0" err="1"/>
              <a:t>vanuit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hun</a:t>
            </a:r>
            <a:r>
              <a:rPr lang="en-US" dirty="0"/>
              <a:t> </a:t>
            </a:r>
            <a:r>
              <a:rPr lang="en-US" dirty="0" err="1"/>
              <a:t>kinderen</a:t>
            </a:r>
            <a:r>
              <a:rPr lang="en-US" dirty="0"/>
              <a:t> </a:t>
            </a:r>
            <a:r>
              <a:rPr lang="en-US" dirty="0" err="1"/>
              <a:t>ook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het HBO of de Universiteit </a:t>
            </a:r>
            <a:r>
              <a:rPr lang="en-US" dirty="0" err="1"/>
              <a:t>gaan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Ouders</a:t>
            </a:r>
            <a:r>
              <a:rPr lang="en-US" dirty="0"/>
              <a:t> met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hogere</a:t>
            </a:r>
            <a:r>
              <a:rPr lang="en-US" dirty="0"/>
              <a:t> </a:t>
            </a:r>
            <a:r>
              <a:rPr lang="en-US" dirty="0" err="1"/>
              <a:t>opleiding</a:t>
            </a:r>
            <a:r>
              <a:rPr lang="en-US" dirty="0"/>
              <a:t> </a:t>
            </a:r>
            <a:r>
              <a:rPr lang="en-US" dirty="0" err="1"/>
              <a:t>helpen</a:t>
            </a:r>
            <a:r>
              <a:rPr lang="en-US" dirty="0"/>
              <a:t> </a:t>
            </a:r>
            <a:r>
              <a:rPr lang="en-US" dirty="0" err="1"/>
              <a:t>hun</a:t>
            </a:r>
            <a:r>
              <a:rPr lang="en-US" dirty="0"/>
              <a:t> </a:t>
            </a:r>
            <a:r>
              <a:rPr lang="en-US" dirty="0" err="1"/>
              <a:t>kinderen</a:t>
            </a:r>
            <a:r>
              <a:rPr lang="en-US" dirty="0"/>
              <a:t> door </a:t>
            </a:r>
            <a:r>
              <a:rPr lang="en-US" dirty="0" err="1"/>
              <a:t>bijles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geven</a:t>
            </a:r>
            <a:r>
              <a:rPr lang="en-US" dirty="0"/>
              <a:t> of </a:t>
            </a:r>
            <a:r>
              <a:rPr lang="en-US" dirty="0" err="1"/>
              <a:t>bijles</a:t>
            </a:r>
            <a:r>
              <a:rPr lang="en-US" dirty="0"/>
              <a:t> in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kopen</a:t>
            </a:r>
            <a:r>
              <a:rPr lang="en-US" dirty="0"/>
              <a:t> </a:t>
            </a:r>
            <a:r>
              <a:rPr lang="en-US" dirty="0" err="1"/>
              <a:t>buiten</a:t>
            </a:r>
            <a:r>
              <a:rPr lang="en-US" dirty="0"/>
              <a:t> school;</a:t>
            </a:r>
          </a:p>
          <a:p>
            <a:endParaRPr lang="en-US" dirty="0"/>
          </a:p>
          <a:p>
            <a:r>
              <a:rPr lang="en-US" dirty="0" err="1"/>
              <a:t>Ouders</a:t>
            </a:r>
            <a:r>
              <a:rPr lang="en-US" dirty="0"/>
              <a:t> met </a:t>
            </a:r>
            <a:r>
              <a:rPr lang="en-US" dirty="0" err="1"/>
              <a:t>lagere</a:t>
            </a:r>
            <a:r>
              <a:rPr lang="en-US" dirty="0"/>
              <a:t> </a:t>
            </a:r>
            <a:r>
              <a:rPr lang="en-US" dirty="0" err="1"/>
              <a:t>opleidingsniveaus</a:t>
            </a:r>
            <a:r>
              <a:rPr lang="en-US" dirty="0"/>
              <a:t> </a:t>
            </a:r>
            <a:r>
              <a:rPr lang="en-US" dirty="0" err="1"/>
              <a:t>kunnen</a:t>
            </a:r>
            <a:r>
              <a:rPr lang="en-US" dirty="0"/>
              <a:t> </a:t>
            </a:r>
            <a:r>
              <a:rPr lang="en-US" dirty="0" err="1"/>
              <a:t>hun</a:t>
            </a:r>
            <a:r>
              <a:rPr lang="en-US" dirty="0"/>
              <a:t> </a:t>
            </a:r>
            <a:r>
              <a:rPr lang="en-US" dirty="0" err="1"/>
              <a:t>kinderen</a:t>
            </a:r>
            <a:r>
              <a:rPr lang="en-US" dirty="0"/>
              <a:t> </a:t>
            </a:r>
            <a:r>
              <a:rPr lang="en-US" dirty="0" err="1"/>
              <a:t>vaak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zelf</a:t>
            </a:r>
            <a:r>
              <a:rPr lang="en-US" dirty="0"/>
              <a:t> </a:t>
            </a:r>
            <a:r>
              <a:rPr lang="en-US" dirty="0" err="1"/>
              <a:t>helpen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Kinderen</a:t>
            </a:r>
            <a:r>
              <a:rPr lang="en-US" dirty="0"/>
              <a:t> van </a:t>
            </a:r>
            <a:r>
              <a:rPr lang="en-US" dirty="0" err="1"/>
              <a:t>zulke</a:t>
            </a:r>
            <a:r>
              <a:rPr lang="en-US" dirty="0"/>
              <a:t> </a:t>
            </a:r>
            <a:r>
              <a:rPr lang="en-US" dirty="0" err="1"/>
              <a:t>ouders</a:t>
            </a:r>
            <a:r>
              <a:rPr lang="en-US" dirty="0"/>
              <a:t> </a:t>
            </a:r>
            <a:r>
              <a:rPr lang="en-US" dirty="0" err="1"/>
              <a:t>moeten</a:t>
            </a:r>
            <a:r>
              <a:rPr lang="en-US" dirty="0"/>
              <a:t> </a:t>
            </a:r>
            <a:r>
              <a:rPr lang="en-US" dirty="0" err="1"/>
              <a:t>dus</a:t>
            </a:r>
            <a:r>
              <a:rPr lang="en-US" dirty="0"/>
              <a:t> </a:t>
            </a:r>
            <a:r>
              <a:rPr lang="en-US" dirty="0" err="1"/>
              <a:t>doorzettingsvermogen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discipline </a:t>
            </a:r>
            <a:r>
              <a:rPr lang="en-US" dirty="0" err="1"/>
              <a:t>hebben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langere</a:t>
            </a:r>
            <a:r>
              <a:rPr lang="en-US" dirty="0"/>
              <a:t> </a:t>
            </a:r>
            <a:r>
              <a:rPr lang="en-US" dirty="0" err="1"/>
              <a:t>weg</a:t>
            </a:r>
            <a:r>
              <a:rPr lang="en-US" dirty="0"/>
              <a:t> </a:t>
            </a:r>
            <a:r>
              <a:rPr lang="en-US" dirty="0" err="1"/>
              <a:t>afleggen</a:t>
            </a:r>
            <a:r>
              <a:rPr lang="en-US" dirty="0"/>
              <a:t> van :</a:t>
            </a:r>
            <a:br>
              <a:rPr lang="en-US" dirty="0"/>
            </a:br>
            <a:r>
              <a:rPr lang="en-US" dirty="0" err="1"/>
              <a:t>vmbo</a:t>
            </a:r>
            <a:r>
              <a:rPr lang="en-US" dirty="0"/>
              <a:t>, via </a:t>
            </a:r>
            <a:r>
              <a:rPr lang="en-US" dirty="0" err="1"/>
              <a:t>mbo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</a:t>
            </a:r>
            <a:r>
              <a:rPr lang="en-US" dirty="0" err="1"/>
              <a:t>hbo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784486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597C86-27FE-2449-76B9-BBE8E0B0D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Segregatie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E417880-C74B-A67C-A62A-57332D5FC6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Als er </a:t>
            </a:r>
            <a:r>
              <a:rPr lang="en-US" dirty="0" err="1"/>
              <a:t>veel</a:t>
            </a:r>
            <a:r>
              <a:rPr lang="en-US" dirty="0"/>
              <a:t> </a:t>
            </a:r>
            <a:r>
              <a:rPr lang="en-US" dirty="0" err="1"/>
              <a:t>kinderen</a:t>
            </a:r>
            <a:r>
              <a:rPr lang="en-US" dirty="0"/>
              <a:t> met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migratie</a:t>
            </a:r>
            <a:r>
              <a:rPr lang="en-US" dirty="0"/>
              <a:t>- </a:t>
            </a:r>
            <a:r>
              <a:rPr lang="en-US" dirty="0" err="1"/>
              <a:t>achtergrond</a:t>
            </a:r>
            <a:r>
              <a:rPr lang="en-US" dirty="0"/>
              <a:t> (</a:t>
            </a:r>
            <a:r>
              <a:rPr lang="en-US" dirty="0" err="1"/>
              <a:t>meer</a:t>
            </a:r>
            <a:r>
              <a:rPr lang="en-US" dirty="0"/>
              <a:t> dan 12 </a:t>
            </a:r>
            <a:r>
              <a:rPr lang="en-US" dirty="0" err="1"/>
              <a:t>procent</a:t>
            </a:r>
            <a:r>
              <a:rPr lang="en-US" dirty="0"/>
              <a:t>) op </a:t>
            </a:r>
            <a:r>
              <a:rPr lang="en-US" dirty="0" err="1"/>
              <a:t>een</a:t>
            </a:r>
            <a:r>
              <a:rPr lang="en-US" dirty="0"/>
              <a:t> school </a:t>
            </a:r>
            <a:r>
              <a:rPr lang="en-US" dirty="0" err="1"/>
              <a:t>zitten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 err="1"/>
              <a:t>spreken</a:t>
            </a:r>
            <a:r>
              <a:rPr lang="en-US" dirty="0"/>
              <a:t> we van </a:t>
            </a:r>
            <a:r>
              <a:rPr lang="en-US" dirty="0" err="1"/>
              <a:t>een</a:t>
            </a:r>
            <a:r>
              <a:rPr lang="en-US" dirty="0"/>
              <a:t> ‘ </a:t>
            </a:r>
            <a:r>
              <a:rPr lang="en-US" dirty="0" err="1"/>
              <a:t>zwarte</a:t>
            </a:r>
            <a:r>
              <a:rPr lang="en-US" dirty="0"/>
              <a:t> school’. </a:t>
            </a:r>
          </a:p>
          <a:p>
            <a:endParaRPr lang="en-US" dirty="0"/>
          </a:p>
          <a:p>
            <a:r>
              <a:rPr lang="en-US" dirty="0"/>
              <a:t>Op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witte</a:t>
            </a:r>
            <a:r>
              <a:rPr lang="en-US" dirty="0"/>
              <a:t> school </a:t>
            </a:r>
            <a:r>
              <a:rPr lang="en-US" dirty="0" err="1"/>
              <a:t>zitten</a:t>
            </a:r>
            <a:r>
              <a:rPr lang="en-US" dirty="0"/>
              <a:t> </a:t>
            </a:r>
            <a:r>
              <a:rPr lang="en-US" dirty="0" err="1"/>
              <a:t>voornamelijk</a:t>
            </a:r>
            <a:r>
              <a:rPr lang="en-US" dirty="0"/>
              <a:t> </a:t>
            </a:r>
            <a:r>
              <a:rPr lang="en-US" dirty="0" err="1"/>
              <a:t>autochtone</a:t>
            </a:r>
            <a:r>
              <a:rPr lang="en-US" dirty="0"/>
              <a:t> </a:t>
            </a:r>
            <a:r>
              <a:rPr lang="en-US" dirty="0" err="1"/>
              <a:t>kinderen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Daarnaast</a:t>
            </a:r>
            <a:r>
              <a:rPr lang="en-US" dirty="0"/>
              <a:t> </a:t>
            </a:r>
            <a:r>
              <a:rPr lang="en-US" dirty="0" err="1"/>
              <a:t>bestaan</a:t>
            </a:r>
            <a:r>
              <a:rPr lang="en-US" dirty="0"/>
              <a:t> er </a:t>
            </a:r>
            <a:r>
              <a:rPr lang="en-US" dirty="0" err="1"/>
              <a:t>witte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zwarte</a:t>
            </a:r>
            <a:r>
              <a:rPr lang="en-US" dirty="0"/>
              <a:t> </a:t>
            </a:r>
            <a:r>
              <a:rPr lang="en-US" dirty="0" err="1"/>
              <a:t>woonwijken</a:t>
            </a:r>
            <a:r>
              <a:rPr lang="en-US" dirty="0"/>
              <a:t>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“ De </a:t>
            </a:r>
            <a:r>
              <a:rPr lang="en-US" dirty="0" err="1"/>
              <a:t>Nederlandse</a:t>
            </a:r>
            <a:r>
              <a:rPr lang="en-US" dirty="0"/>
              <a:t> </a:t>
            </a:r>
            <a:r>
              <a:rPr lang="en-US" dirty="0" err="1"/>
              <a:t>overheid</a:t>
            </a:r>
            <a:r>
              <a:rPr lang="en-US" dirty="0"/>
              <a:t> street </a:t>
            </a:r>
            <a:r>
              <a:rPr lang="en-US" dirty="0" err="1"/>
              <a:t>naar</a:t>
            </a:r>
            <a:r>
              <a:rPr lang="en-US" dirty="0"/>
              <a:t> </a:t>
            </a:r>
            <a:r>
              <a:rPr lang="en-US" dirty="0" err="1"/>
              <a:t>gemengde</a:t>
            </a:r>
            <a:r>
              <a:rPr lang="en-US" dirty="0"/>
              <a:t> </a:t>
            </a:r>
            <a:r>
              <a:rPr lang="en-US" dirty="0" err="1"/>
              <a:t>scholen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 err="1"/>
              <a:t>omdat</a:t>
            </a:r>
            <a:r>
              <a:rPr lang="en-US" dirty="0"/>
              <a:t> ze </a:t>
            </a:r>
            <a:r>
              <a:rPr lang="en-US" dirty="0" err="1"/>
              <a:t>beter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de </a:t>
            </a:r>
            <a:r>
              <a:rPr lang="en-US" dirty="0" err="1"/>
              <a:t>integratie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kwaliteit</a:t>
            </a:r>
            <a:r>
              <a:rPr lang="en-US" dirty="0"/>
              <a:t> van het </a:t>
            </a:r>
            <a:r>
              <a:rPr lang="en-US" dirty="0" err="1"/>
              <a:t>onderwijs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Door </a:t>
            </a:r>
            <a:r>
              <a:rPr lang="en-US" dirty="0" err="1"/>
              <a:t>samen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spelen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samen</a:t>
            </a:r>
            <a:r>
              <a:rPr lang="en-US" dirty="0"/>
              <a:t> </a:t>
            </a:r>
            <a:r>
              <a:rPr lang="en-US" dirty="0" err="1"/>
              <a:t>onderwijs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volgen</a:t>
            </a:r>
            <a:r>
              <a:rPr lang="en-US" dirty="0"/>
              <a:t> </a:t>
            </a:r>
            <a:r>
              <a:rPr lang="en-US" dirty="0" err="1"/>
              <a:t>leren</a:t>
            </a:r>
            <a:r>
              <a:rPr lang="en-US" dirty="0"/>
              <a:t> </a:t>
            </a:r>
            <a:r>
              <a:rPr lang="en-US" dirty="0" err="1"/>
              <a:t>kinderen</a:t>
            </a:r>
            <a:r>
              <a:rPr lang="en-US" dirty="0"/>
              <a:t> met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taalachterstand</a:t>
            </a:r>
            <a:r>
              <a:rPr lang="en-US" dirty="0"/>
              <a:t> </a:t>
            </a:r>
            <a:r>
              <a:rPr lang="en-US" dirty="0" err="1"/>
              <a:t>sneller</a:t>
            </a:r>
            <a:r>
              <a:rPr lang="en-US" dirty="0"/>
              <a:t> </a:t>
            </a:r>
            <a:r>
              <a:rPr lang="en-US" dirty="0" err="1"/>
              <a:t>Nederlands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En</a:t>
            </a:r>
            <a:br>
              <a:rPr lang="en-US" dirty="0"/>
            </a:br>
            <a:r>
              <a:rPr lang="en-US" dirty="0"/>
              <a:t>Meer contact </a:t>
            </a:r>
            <a:r>
              <a:rPr lang="en-US" dirty="0" err="1"/>
              <a:t>tussen</a:t>
            </a:r>
            <a:r>
              <a:rPr lang="en-US" dirty="0"/>
              <a:t> </a:t>
            </a:r>
            <a:r>
              <a:rPr lang="en-US" dirty="0" err="1"/>
              <a:t>groepen</a:t>
            </a:r>
            <a:r>
              <a:rPr lang="en-US" dirty="0"/>
              <a:t> in de </a:t>
            </a:r>
            <a:r>
              <a:rPr lang="en-US" dirty="0" err="1"/>
              <a:t>samenleving</a:t>
            </a:r>
            <a:r>
              <a:rPr lang="en-US" dirty="0"/>
              <a:t> </a:t>
            </a:r>
            <a:r>
              <a:rPr lang="en-US" dirty="0" err="1"/>
              <a:t>vergroot</a:t>
            </a:r>
            <a:r>
              <a:rPr lang="en-US" dirty="0"/>
              <a:t> de </a:t>
            </a:r>
            <a:r>
              <a:rPr lang="en-US" dirty="0" err="1"/>
              <a:t>sociale</a:t>
            </a:r>
            <a:r>
              <a:rPr lang="en-US" dirty="0"/>
              <a:t> </a:t>
            </a:r>
            <a:r>
              <a:rPr lang="en-US" dirty="0" err="1"/>
              <a:t>cohesie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vermindert</a:t>
            </a:r>
            <a:r>
              <a:rPr lang="en-US" dirty="0"/>
              <a:t> </a:t>
            </a:r>
            <a:r>
              <a:rPr lang="en-US" dirty="0" err="1"/>
              <a:t>discriminatie</a:t>
            </a:r>
            <a:r>
              <a:rPr lang="en-US" dirty="0"/>
              <a:t>. </a:t>
            </a:r>
          </a:p>
          <a:p>
            <a:endParaRPr lang="en-US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937655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D6EFCE-1028-03A1-20C6-91625BB4E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Visies</a:t>
            </a:r>
            <a:r>
              <a:rPr lang="en-US" dirty="0"/>
              <a:t> op </a:t>
            </a:r>
            <a:r>
              <a:rPr lang="en-US" dirty="0" err="1"/>
              <a:t>burgerschap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476017A-561A-2111-8389-ECD31F1B2F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 </a:t>
            </a:r>
            <a:r>
              <a:rPr lang="en-US" dirty="0" err="1"/>
              <a:t>deze</a:t>
            </a:r>
            <a:r>
              <a:rPr lang="en-US" dirty="0"/>
              <a:t> </a:t>
            </a:r>
            <a:r>
              <a:rPr lang="en-US" dirty="0" err="1"/>
              <a:t>pragraaf</a:t>
            </a:r>
            <a:r>
              <a:rPr lang="en-US" dirty="0"/>
              <a:t> </a:t>
            </a:r>
            <a:r>
              <a:rPr lang="en-US" dirty="0" err="1"/>
              <a:t>kijken</a:t>
            </a:r>
            <a:r>
              <a:rPr lang="en-US" dirty="0"/>
              <a:t> we </a:t>
            </a:r>
            <a:r>
              <a:rPr lang="en-US" dirty="0" err="1"/>
              <a:t>naar</a:t>
            </a:r>
            <a:r>
              <a:rPr lang="en-US" dirty="0"/>
              <a:t> de </a:t>
            </a:r>
            <a:r>
              <a:rPr lang="en-US" dirty="0" err="1"/>
              <a:t>toekomst</a:t>
            </a:r>
            <a:r>
              <a:rPr lang="en-US" dirty="0"/>
              <a:t> van de (</a:t>
            </a:r>
            <a:r>
              <a:rPr lang="en-US" dirty="0" err="1"/>
              <a:t>Nederlandse</a:t>
            </a:r>
            <a:r>
              <a:rPr lang="en-US" dirty="0"/>
              <a:t>) </a:t>
            </a:r>
            <a:r>
              <a:rPr lang="en-US" dirty="0" err="1"/>
              <a:t>pluriforme</a:t>
            </a:r>
            <a:r>
              <a:rPr lang="en-US" dirty="0"/>
              <a:t> </a:t>
            </a:r>
            <a:r>
              <a:rPr lang="en-US" dirty="0" err="1"/>
              <a:t>samenleving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nl-NL" dirty="0"/>
              <a:t>Dat doen we aan de hand van een aantal visies op burgerschap en integratie.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698054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1410</Words>
  <Application>Microsoft Office PowerPoint</Application>
  <PresentationFormat>Breedbeeld</PresentationFormat>
  <Paragraphs>105</Paragraphs>
  <Slides>18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Kantoorthema</vt:lpstr>
      <vt:lpstr>H6: Maatschappelijke positie en burgerschap</vt:lpstr>
      <vt:lpstr>H6.1: Verschillen in maatschappelijke positie</vt:lpstr>
      <vt:lpstr>Stand van zaken m.b.t. maatschappelijke posities in Nederland</vt:lpstr>
      <vt:lpstr>Stand van zaken m.b.t. maatschappelijke posities in Nederland</vt:lpstr>
      <vt:lpstr>Verklaringen</vt:lpstr>
      <vt:lpstr>Taalachterstand bij mensen met een  migratie- achtergrond</vt:lpstr>
      <vt:lpstr>Opleiding ouders </vt:lpstr>
      <vt:lpstr>Segregatie</vt:lpstr>
      <vt:lpstr>Visies op burgerschap</vt:lpstr>
      <vt:lpstr>Burgerschap</vt:lpstr>
      <vt:lpstr>PowerPoint-presentatie</vt:lpstr>
      <vt:lpstr>Drie visies op wat burgerschap is of zou moeten zijn</vt:lpstr>
      <vt:lpstr>Visie 1 op burgerschap Dezelfde waarden en normen</vt:lpstr>
      <vt:lpstr>Visie 2 op burgerschap Kleurrijk Nederland</vt:lpstr>
      <vt:lpstr>Visie 3 op burgerschap Wereldburgerschap</vt:lpstr>
      <vt:lpstr>Wereldburgerschap dia 2</vt:lpstr>
      <vt:lpstr>Actief burgerschap</vt:lpstr>
      <vt:lpstr>Inburgeren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H6: Maatschappelijke positie en burgerschap</dc:title>
  <dc:creator>Fluitsma, D.W.P.M. (Daniel)</dc:creator>
  <cp:lastModifiedBy>Fluitsma, D.W.P.M. (Daniel)</cp:lastModifiedBy>
  <cp:revision>1</cp:revision>
  <dcterms:created xsi:type="dcterms:W3CDTF">2023-11-13T10:21:44Z</dcterms:created>
  <dcterms:modified xsi:type="dcterms:W3CDTF">2023-11-15T08:23:10Z</dcterms:modified>
</cp:coreProperties>
</file>